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8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4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41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6" r:id="rId1"/>
  </p:sldMasterIdLst>
  <p:notesMasterIdLst>
    <p:notesMasterId r:id="rId52"/>
  </p:notesMasterIdLst>
  <p:handoutMasterIdLst>
    <p:handoutMasterId r:id="rId53"/>
  </p:handoutMasterIdLst>
  <p:sldIdLst>
    <p:sldId id="256" r:id="rId2"/>
    <p:sldId id="257" r:id="rId3"/>
    <p:sldId id="314" r:id="rId4"/>
    <p:sldId id="278" r:id="rId5"/>
    <p:sldId id="275" r:id="rId6"/>
    <p:sldId id="272" r:id="rId7"/>
    <p:sldId id="273" r:id="rId8"/>
    <p:sldId id="260" r:id="rId9"/>
    <p:sldId id="271" r:id="rId10"/>
    <p:sldId id="266" r:id="rId11"/>
    <p:sldId id="267" r:id="rId12"/>
    <p:sldId id="268" r:id="rId13"/>
    <p:sldId id="269" r:id="rId14"/>
    <p:sldId id="262" r:id="rId15"/>
    <p:sldId id="277" r:id="rId16"/>
    <p:sldId id="263" r:id="rId17"/>
    <p:sldId id="289" r:id="rId18"/>
    <p:sldId id="280" r:id="rId19"/>
    <p:sldId id="281" r:id="rId20"/>
    <p:sldId id="282" r:id="rId21"/>
    <p:sldId id="284" r:id="rId22"/>
    <p:sldId id="290" r:id="rId23"/>
    <p:sldId id="288" r:id="rId24"/>
    <p:sldId id="291" r:id="rId25"/>
    <p:sldId id="292" r:id="rId26"/>
    <p:sldId id="293" r:id="rId27"/>
    <p:sldId id="294" r:id="rId28"/>
    <p:sldId id="296" r:id="rId29"/>
    <p:sldId id="305" r:id="rId30"/>
    <p:sldId id="310" r:id="rId31"/>
    <p:sldId id="315" r:id="rId32"/>
    <p:sldId id="316" r:id="rId33"/>
    <p:sldId id="317" r:id="rId34"/>
    <p:sldId id="318" r:id="rId35"/>
    <p:sldId id="311" r:id="rId36"/>
    <p:sldId id="319" r:id="rId37"/>
    <p:sldId id="320" r:id="rId38"/>
    <p:sldId id="321" r:id="rId39"/>
    <p:sldId id="322" r:id="rId40"/>
    <p:sldId id="307" r:id="rId41"/>
    <p:sldId id="295" r:id="rId42"/>
    <p:sldId id="308" r:id="rId43"/>
    <p:sldId id="304" r:id="rId44"/>
    <p:sldId id="303" r:id="rId45"/>
    <p:sldId id="302" r:id="rId46"/>
    <p:sldId id="270" r:id="rId47"/>
    <p:sldId id="285" r:id="rId48"/>
    <p:sldId id="323" r:id="rId49"/>
    <p:sldId id="309" r:id="rId50"/>
    <p:sldId id="279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EABEA5B4-698B-4C5D-AE56-14ADAF7EE116}">
          <p14:sldIdLst>
            <p14:sldId id="256"/>
            <p14:sldId id="257"/>
            <p14:sldId id="314"/>
            <p14:sldId id="278"/>
            <p14:sldId id="275"/>
            <p14:sldId id="272"/>
            <p14:sldId id="273"/>
            <p14:sldId id="260"/>
            <p14:sldId id="271"/>
            <p14:sldId id="266"/>
            <p14:sldId id="267"/>
            <p14:sldId id="268"/>
            <p14:sldId id="269"/>
            <p14:sldId id="262"/>
            <p14:sldId id="277"/>
            <p14:sldId id="263"/>
            <p14:sldId id="289"/>
            <p14:sldId id="280"/>
            <p14:sldId id="281"/>
            <p14:sldId id="282"/>
            <p14:sldId id="284"/>
            <p14:sldId id="290"/>
            <p14:sldId id="288"/>
            <p14:sldId id="291"/>
            <p14:sldId id="292"/>
            <p14:sldId id="293"/>
            <p14:sldId id="294"/>
            <p14:sldId id="296"/>
            <p14:sldId id="305"/>
            <p14:sldId id="310"/>
            <p14:sldId id="315"/>
            <p14:sldId id="316"/>
            <p14:sldId id="317"/>
            <p14:sldId id="318"/>
            <p14:sldId id="311"/>
            <p14:sldId id="319"/>
            <p14:sldId id="320"/>
            <p14:sldId id="321"/>
            <p14:sldId id="322"/>
            <p14:sldId id="307"/>
            <p14:sldId id="295"/>
            <p14:sldId id="308"/>
            <p14:sldId id="304"/>
            <p14:sldId id="303"/>
            <p14:sldId id="302"/>
            <p14:sldId id="270"/>
            <p14:sldId id="285"/>
            <p14:sldId id="323"/>
            <p14:sldId id="309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74121" autoAdjust="0"/>
  </p:normalViewPr>
  <p:slideViewPr>
    <p:cSldViewPr snapToGrid="0">
      <p:cViewPr>
        <p:scale>
          <a:sx n="63" d="100"/>
          <a:sy n="63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26.svg"/><Relationship Id="rId1" Type="http://schemas.openxmlformats.org/officeDocument/2006/relationships/image" Target="../media/image125.png"/><Relationship Id="rId4" Type="http://schemas.openxmlformats.org/officeDocument/2006/relationships/image" Target="../media/image55.sv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sv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svg"/><Relationship Id="rId1" Type="http://schemas.openxmlformats.org/officeDocument/2006/relationships/image" Target="../media/image127.png"/><Relationship Id="rId6" Type="http://schemas.openxmlformats.org/officeDocument/2006/relationships/image" Target="../media/image132.svg"/><Relationship Id="rId5" Type="http://schemas.openxmlformats.org/officeDocument/2006/relationships/image" Target="../media/image131.png"/><Relationship Id="rId10" Type="http://schemas.openxmlformats.org/officeDocument/2006/relationships/image" Target="../media/image136.svg"/><Relationship Id="rId4" Type="http://schemas.openxmlformats.org/officeDocument/2006/relationships/image" Target="../media/image130.svg"/><Relationship Id="rId9" Type="http://schemas.openxmlformats.org/officeDocument/2006/relationships/image" Target="../media/image135.png"/></Relationships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svg"/><Relationship Id="rId3" Type="http://schemas.openxmlformats.org/officeDocument/2006/relationships/image" Target="../media/image129.png"/><Relationship Id="rId7" Type="http://schemas.openxmlformats.org/officeDocument/2006/relationships/image" Target="../media/image141.png"/><Relationship Id="rId12" Type="http://schemas.openxmlformats.org/officeDocument/2006/relationships/image" Target="../media/image146.svg"/><Relationship Id="rId2" Type="http://schemas.openxmlformats.org/officeDocument/2006/relationships/image" Target="../media/image128.svg"/><Relationship Id="rId1" Type="http://schemas.openxmlformats.org/officeDocument/2006/relationships/image" Target="../media/image127.png"/><Relationship Id="rId6" Type="http://schemas.openxmlformats.org/officeDocument/2006/relationships/image" Target="../media/image140.sv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0" Type="http://schemas.openxmlformats.org/officeDocument/2006/relationships/image" Target="../media/image144.svg"/><Relationship Id="rId4" Type="http://schemas.openxmlformats.org/officeDocument/2006/relationships/image" Target="../media/image130.svg"/><Relationship Id="rId9" Type="http://schemas.openxmlformats.org/officeDocument/2006/relationships/image" Target="../media/image14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4" Type="http://schemas.openxmlformats.org/officeDocument/2006/relationships/image" Target="../media/image4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60.png"/><Relationship Id="rId7" Type="http://schemas.openxmlformats.org/officeDocument/2006/relationships/image" Target="../media/image40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63.svg"/><Relationship Id="rId4" Type="http://schemas.openxmlformats.org/officeDocument/2006/relationships/image" Target="../media/image61.svg"/><Relationship Id="rId9" Type="http://schemas.openxmlformats.org/officeDocument/2006/relationships/image" Target="../media/image62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svg"/><Relationship Id="rId1" Type="http://schemas.openxmlformats.org/officeDocument/2006/relationships/image" Target="../media/image64.png"/><Relationship Id="rId4" Type="http://schemas.openxmlformats.org/officeDocument/2006/relationships/image" Target="../media/image67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71.svg"/><Relationship Id="rId5" Type="http://schemas.openxmlformats.org/officeDocument/2006/relationships/image" Target="../media/image46.png"/><Relationship Id="rId4" Type="http://schemas.openxmlformats.org/officeDocument/2006/relationships/image" Target="../media/image70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svg"/><Relationship Id="rId3" Type="http://schemas.openxmlformats.org/officeDocument/2006/relationships/image" Target="../media/image52.png"/><Relationship Id="rId7" Type="http://schemas.openxmlformats.org/officeDocument/2006/relationships/image" Target="../media/image109.png"/><Relationship Id="rId2" Type="http://schemas.openxmlformats.org/officeDocument/2006/relationships/image" Target="../media/image106.svg"/><Relationship Id="rId1" Type="http://schemas.openxmlformats.org/officeDocument/2006/relationships/image" Target="../media/image105.png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53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svg"/><Relationship Id="rId1" Type="http://schemas.openxmlformats.org/officeDocument/2006/relationships/image" Target="../media/image113.png"/><Relationship Id="rId6" Type="http://schemas.openxmlformats.org/officeDocument/2006/relationships/image" Target="../media/image118.svg"/><Relationship Id="rId5" Type="http://schemas.openxmlformats.org/officeDocument/2006/relationships/image" Target="../media/image117.png"/><Relationship Id="rId10" Type="http://schemas.openxmlformats.org/officeDocument/2006/relationships/image" Target="../media/image122.svg"/><Relationship Id="rId4" Type="http://schemas.openxmlformats.org/officeDocument/2006/relationships/image" Target="../media/image116.svg"/><Relationship Id="rId9" Type="http://schemas.openxmlformats.org/officeDocument/2006/relationships/image" Target="../media/image12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svg"/><Relationship Id="rId2" Type="http://schemas.openxmlformats.org/officeDocument/2006/relationships/image" Target="../media/image125.png"/><Relationship Id="rId1" Type="http://schemas.openxmlformats.org/officeDocument/2006/relationships/image" Target="../media/image1.jpe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sv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svg"/><Relationship Id="rId1" Type="http://schemas.openxmlformats.org/officeDocument/2006/relationships/image" Target="../media/image127.png"/><Relationship Id="rId6" Type="http://schemas.openxmlformats.org/officeDocument/2006/relationships/image" Target="../media/image132.svg"/><Relationship Id="rId5" Type="http://schemas.openxmlformats.org/officeDocument/2006/relationships/image" Target="../media/image131.png"/><Relationship Id="rId10" Type="http://schemas.openxmlformats.org/officeDocument/2006/relationships/image" Target="../media/image136.svg"/><Relationship Id="rId4" Type="http://schemas.openxmlformats.org/officeDocument/2006/relationships/image" Target="../media/image130.svg"/><Relationship Id="rId9" Type="http://schemas.openxmlformats.org/officeDocument/2006/relationships/image" Target="../media/image135.png"/></Relationships>
</file>

<file path=ppt/diagrams/_rels/drawing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svg"/><Relationship Id="rId3" Type="http://schemas.openxmlformats.org/officeDocument/2006/relationships/image" Target="../media/image129.png"/><Relationship Id="rId7" Type="http://schemas.openxmlformats.org/officeDocument/2006/relationships/image" Target="../media/image141.png"/><Relationship Id="rId12" Type="http://schemas.openxmlformats.org/officeDocument/2006/relationships/image" Target="../media/image146.svg"/><Relationship Id="rId2" Type="http://schemas.openxmlformats.org/officeDocument/2006/relationships/image" Target="../media/image128.svg"/><Relationship Id="rId1" Type="http://schemas.openxmlformats.org/officeDocument/2006/relationships/image" Target="../media/image127.png"/><Relationship Id="rId6" Type="http://schemas.openxmlformats.org/officeDocument/2006/relationships/image" Target="../media/image140.sv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0" Type="http://schemas.openxmlformats.org/officeDocument/2006/relationships/image" Target="../media/image144.svg"/><Relationship Id="rId4" Type="http://schemas.openxmlformats.org/officeDocument/2006/relationships/image" Target="../media/image130.svg"/><Relationship Id="rId9" Type="http://schemas.openxmlformats.org/officeDocument/2006/relationships/image" Target="../media/image14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4" Type="http://schemas.openxmlformats.org/officeDocument/2006/relationships/image" Target="../media/image4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image" Target="../media/image1.jpeg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60.png"/><Relationship Id="rId7" Type="http://schemas.openxmlformats.org/officeDocument/2006/relationships/image" Target="../media/image40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63.svg"/><Relationship Id="rId4" Type="http://schemas.openxmlformats.org/officeDocument/2006/relationships/image" Target="../media/image61.svg"/><Relationship Id="rId9" Type="http://schemas.openxmlformats.org/officeDocument/2006/relationships/image" Target="../media/image62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svg"/><Relationship Id="rId1" Type="http://schemas.openxmlformats.org/officeDocument/2006/relationships/image" Target="../media/image64.png"/><Relationship Id="rId4" Type="http://schemas.openxmlformats.org/officeDocument/2006/relationships/image" Target="../media/image67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71.svg"/><Relationship Id="rId5" Type="http://schemas.openxmlformats.org/officeDocument/2006/relationships/image" Target="../media/image46.png"/><Relationship Id="rId4" Type="http://schemas.openxmlformats.org/officeDocument/2006/relationships/image" Target="../media/image70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svg"/><Relationship Id="rId3" Type="http://schemas.openxmlformats.org/officeDocument/2006/relationships/image" Target="../media/image52.png"/><Relationship Id="rId7" Type="http://schemas.openxmlformats.org/officeDocument/2006/relationships/image" Target="../media/image109.png"/><Relationship Id="rId2" Type="http://schemas.openxmlformats.org/officeDocument/2006/relationships/image" Target="../media/image106.svg"/><Relationship Id="rId1" Type="http://schemas.openxmlformats.org/officeDocument/2006/relationships/image" Target="../media/image105.png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53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svg"/><Relationship Id="rId1" Type="http://schemas.openxmlformats.org/officeDocument/2006/relationships/image" Target="../media/image113.png"/><Relationship Id="rId6" Type="http://schemas.openxmlformats.org/officeDocument/2006/relationships/image" Target="../media/image118.svg"/><Relationship Id="rId5" Type="http://schemas.openxmlformats.org/officeDocument/2006/relationships/image" Target="../media/image117.png"/><Relationship Id="rId10" Type="http://schemas.openxmlformats.org/officeDocument/2006/relationships/image" Target="../media/image122.svg"/><Relationship Id="rId4" Type="http://schemas.openxmlformats.org/officeDocument/2006/relationships/image" Target="../media/image116.svg"/><Relationship Id="rId9" Type="http://schemas.openxmlformats.org/officeDocument/2006/relationships/image" Target="../media/image1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4A627C-CAC6-4C7C-BCA7-6C59DABEE3D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B40025F-3661-435D-BC86-9DDB7B1D996E}">
      <dgm:prSet/>
      <dgm:spPr/>
      <dgm:t>
        <a:bodyPr/>
        <a:lstStyle/>
        <a:p>
          <a:r>
            <a:rPr lang="es-CL"/>
            <a:t>Contexto</a:t>
          </a:r>
          <a:endParaRPr lang="en-US"/>
        </a:p>
      </dgm:t>
    </dgm:pt>
    <dgm:pt modelId="{C47FE666-CC25-4346-8BAA-C8CD27AEBBB3}" type="parTrans" cxnId="{6B33A02C-4224-4F13-A068-DCBBCCA6E904}">
      <dgm:prSet/>
      <dgm:spPr/>
      <dgm:t>
        <a:bodyPr/>
        <a:lstStyle/>
        <a:p>
          <a:endParaRPr lang="en-US"/>
        </a:p>
      </dgm:t>
    </dgm:pt>
    <dgm:pt modelId="{B11C1E91-77BB-4D10-8C38-D6E541084C0C}" type="sibTrans" cxnId="{6B33A02C-4224-4F13-A068-DCBBCCA6E904}">
      <dgm:prSet/>
      <dgm:spPr/>
      <dgm:t>
        <a:bodyPr/>
        <a:lstStyle/>
        <a:p>
          <a:endParaRPr lang="en-US"/>
        </a:p>
      </dgm:t>
    </dgm:pt>
    <dgm:pt modelId="{D384A273-5A50-4062-BD2F-8EFADF8F23C5}">
      <dgm:prSet/>
      <dgm:spPr/>
      <dgm:t>
        <a:bodyPr/>
        <a:lstStyle/>
        <a:p>
          <a:r>
            <a:rPr lang="es-CL"/>
            <a:t>Definición del problema</a:t>
          </a:r>
          <a:endParaRPr lang="en-US"/>
        </a:p>
      </dgm:t>
    </dgm:pt>
    <dgm:pt modelId="{B3919B4C-E9C9-4C53-9200-7458E74B2982}" type="parTrans" cxnId="{9E1C0FF2-1001-410D-A3AD-B30B0217406F}">
      <dgm:prSet/>
      <dgm:spPr/>
      <dgm:t>
        <a:bodyPr/>
        <a:lstStyle/>
        <a:p>
          <a:endParaRPr lang="en-US"/>
        </a:p>
      </dgm:t>
    </dgm:pt>
    <dgm:pt modelId="{30122F9A-2FEC-4B3B-BD71-2F52457E052E}" type="sibTrans" cxnId="{9E1C0FF2-1001-410D-A3AD-B30B0217406F}">
      <dgm:prSet/>
      <dgm:spPr/>
      <dgm:t>
        <a:bodyPr/>
        <a:lstStyle/>
        <a:p>
          <a:endParaRPr lang="en-US"/>
        </a:p>
      </dgm:t>
    </dgm:pt>
    <dgm:pt modelId="{3A6E635C-FAAF-451C-98D4-85132606E0FE}" type="pres">
      <dgm:prSet presAssocID="{C74A627C-CAC6-4C7C-BCA7-6C59DABEE3D7}" presName="root" presStyleCnt="0">
        <dgm:presLayoutVars>
          <dgm:dir/>
          <dgm:resizeHandles val="exact"/>
        </dgm:presLayoutVars>
      </dgm:prSet>
      <dgm:spPr/>
    </dgm:pt>
    <dgm:pt modelId="{CE37D266-AA0B-4352-87E8-3D0A666DEA02}" type="pres">
      <dgm:prSet presAssocID="{3B40025F-3661-435D-BC86-9DDB7B1D996E}" presName="compNode" presStyleCnt="0"/>
      <dgm:spPr/>
    </dgm:pt>
    <dgm:pt modelId="{9D3B90F6-6AAA-41D6-9CB7-E53AF264C4C7}" type="pres">
      <dgm:prSet presAssocID="{3B40025F-3661-435D-BC86-9DDB7B1D996E}" presName="bgRect" presStyleLbl="bgShp" presStyleIdx="0" presStyleCnt="2"/>
      <dgm:spPr/>
    </dgm:pt>
    <dgm:pt modelId="{B093F230-1E98-4058-B4E0-AE72BFBE612E}" type="pres">
      <dgm:prSet presAssocID="{3B40025F-3661-435D-BC86-9DDB7B1D996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Europe-Africa"/>
        </a:ext>
      </dgm:extLst>
    </dgm:pt>
    <dgm:pt modelId="{D8CA2F74-9D2D-47BA-8105-4483DF3BB295}" type="pres">
      <dgm:prSet presAssocID="{3B40025F-3661-435D-BC86-9DDB7B1D996E}" presName="spaceRect" presStyleCnt="0"/>
      <dgm:spPr/>
    </dgm:pt>
    <dgm:pt modelId="{9B4C38C0-7374-4DB1-B1EA-77AAC57B2977}" type="pres">
      <dgm:prSet presAssocID="{3B40025F-3661-435D-BC86-9DDB7B1D996E}" presName="parTx" presStyleLbl="revTx" presStyleIdx="0" presStyleCnt="2">
        <dgm:presLayoutVars>
          <dgm:chMax val="0"/>
          <dgm:chPref val="0"/>
        </dgm:presLayoutVars>
      </dgm:prSet>
      <dgm:spPr/>
    </dgm:pt>
    <dgm:pt modelId="{DC52A0EE-EA29-41EE-BE83-988F7C80945A}" type="pres">
      <dgm:prSet presAssocID="{B11C1E91-77BB-4D10-8C38-D6E541084C0C}" presName="sibTrans" presStyleCnt="0"/>
      <dgm:spPr/>
    </dgm:pt>
    <dgm:pt modelId="{5EE9C4CB-8828-49A7-94D5-3F0A9412C613}" type="pres">
      <dgm:prSet presAssocID="{D384A273-5A50-4062-BD2F-8EFADF8F23C5}" presName="compNode" presStyleCnt="0"/>
      <dgm:spPr/>
    </dgm:pt>
    <dgm:pt modelId="{3791BE57-73A4-47DC-B1B1-302437EC25C9}" type="pres">
      <dgm:prSet presAssocID="{D384A273-5A50-4062-BD2F-8EFADF8F23C5}" presName="bgRect" presStyleLbl="bgShp" presStyleIdx="1" presStyleCnt="2"/>
      <dgm:spPr/>
    </dgm:pt>
    <dgm:pt modelId="{7C5C10DF-F508-4229-88B0-CA2ACF834BBF}" type="pres">
      <dgm:prSet presAssocID="{D384A273-5A50-4062-BD2F-8EFADF8F23C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45CA09F9-9A41-441E-94F2-F677D9891AE6}" type="pres">
      <dgm:prSet presAssocID="{D384A273-5A50-4062-BD2F-8EFADF8F23C5}" presName="spaceRect" presStyleCnt="0"/>
      <dgm:spPr/>
    </dgm:pt>
    <dgm:pt modelId="{21C7935F-F581-49DA-A9C1-2C0134FF034E}" type="pres">
      <dgm:prSet presAssocID="{D384A273-5A50-4062-BD2F-8EFADF8F23C5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1D6EB17-4EBA-40E5-A65F-D560E6673055}" type="presOf" srcId="{C74A627C-CAC6-4C7C-BCA7-6C59DABEE3D7}" destId="{3A6E635C-FAAF-451C-98D4-85132606E0FE}" srcOrd="0" destOrd="0" presId="urn:microsoft.com/office/officeart/2018/2/layout/IconVerticalSolidList"/>
    <dgm:cxn modelId="{6B33A02C-4224-4F13-A068-DCBBCCA6E904}" srcId="{C74A627C-CAC6-4C7C-BCA7-6C59DABEE3D7}" destId="{3B40025F-3661-435D-BC86-9DDB7B1D996E}" srcOrd="0" destOrd="0" parTransId="{C47FE666-CC25-4346-8BAA-C8CD27AEBBB3}" sibTransId="{B11C1E91-77BB-4D10-8C38-D6E541084C0C}"/>
    <dgm:cxn modelId="{E38AB33B-1F27-44C1-B265-5184CF23E4D6}" type="presOf" srcId="{3B40025F-3661-435D-BC86-9DDB7B1D996E}" destId="{9B4C38C0-7374-4DB1-B1EA-77AAC57B2977}" srcOrd="0" destOrd="0" presId="urn:microsoft.com/office/officeart/2018/2/layout/IconVerticalSolidList"/>
    <dgm:cxn modelId="{7E2C3C90-60C3-4870-958C-A8B9B5B8CBCC}" type="presOf" srcId="{D384A273-5A50-4062-BD2F-8EFADF8F23C5}" destId="{21C7935F-F581-49DA-A9C1-2C0134FF034E}" srcOrd="0" destOrd="0" presId="urn:microsoft.com/office/officeart/2018/2/layout/IconVerticalSolidList"/>
    <dgm:cxn modelId="{9E1C0FF2-1001-410D-A3AD-B30B0217406F}" srcId="{C74A627C-CAC6-4C7C-BCA7-6C59DABEE3D7}" destId="{D384A273-5A50-4062-BD2F-8EFADF8F23C5}" srcOrd="1" destOrd="0" parTransId="{B3919B4C-E9C9-4C53-9200-7458E74B2982}" sibTransId="{30122F9A-2FEC-4B3B-BD71-2F52457E052E}"/>
    <dgm:cxn modelId="{0C89831E-6154-4B4F-BD6C-60CC9805E814}" type="presParOf" srcId="{3A6E635C-FAAF-451C-98D4-85132606E0FE}" destId="{CE37D266-AA0B-4352-87E8-3D0A666DEA02}" srcOrd="0" destOrd="0" presId="urn:microsoft.com/office/officeart/2018/2/layout/IconVerticalSolidList"/>
    <dgm:cxn modelId="{8F4B9631-BECE-453C-8C29-E97F1248456E}" type="presParOf" srcId="{CE37D266-AA0B-4352-87E8-3D0A666DEA02}" destId="{9D3B90F6-6AAA-41D6-9CB7-E53AF264C4C7}" srcOrd="0" destOrd="0" presId="urn:microsoft.com/office/officeart/2018/2/layout/IconVerticalSolidList"/>
    <dgm:cxn modelId="{9BE38E39-964C-4105-9D65-BA9B76AB2DF2}" type="presParOf" srcId="{CE37D266-AA0B-4352-87E8-3D0A666DEA02}" destId="{B093F230-1E98-4058-B4E0-AE72BFBE612E}" srcOrd="1" destOrd="0" presId="urn:microsoft.com/office/officeart/2018/2/layout/IconVerticalSolidList"/>
    <dgm:cxn modelId="{CBA71108-C6FD-4FC4-8778-A4AB57A66A88}" type="presParOf" srcId="{CE37D266-AA0B-4352-87E8-3D0A666DEA02}" destId="{D8CA2F74-9D2D-47BA-8105-4483DF3BB295}" srcOrd="2" destOrd="0" presId="urn:microsoft.com/office/officeart/2018/2/layout/IconVerticalSolidList"/>
    <dgm:cxn modelId="{AA8D7240-148B-49B2-91E4-E8CBFBA15425}" type="presParOf" srcId="{CE37D266-AA0B-4352-87E8-3D0A666DEA02}" destId="{9B4C38C0-7374-4DB1-B1EA-77AAC57B2977}" srcOrd="3" destOrd="0" presId="urn:microsoft.com/office/officeart/2018/2/layout/IconVerticalSolidList"/>
    <dgm:cxn modelId="{AB24C9D0-AABE-4AA8-A07F-D309A10FA61A}" type="presParOf" srcId="{3A6E635C-FAAF-451C-98D4-85132606E0FE}" destId="{DC52A0EE-EA29-41EE-BE83-988F7C80945A}" srcOrd="1" destOrd="0" presId="urn:microsoft.com/office/officeart/2018/2/layout/IconVerticalSolidList"/>
    <dgm:cxn modelId="{FFDB2253-D247-43EC-BC93-895CFC7BF1F7}" type="presParOf" srcId="{3A6E635C-FAAF-451C-98D4-85132606E0FE}" destId="{5EE9C4CB-8828-49A7-94D5-3F0A9412C613}" srcOrd="2" destOrd="0" presId="urn:microsoft.com/office/officeart/2018/2/layout/IconVerticalSolidList"/>
    <dgm:cxn modelId="{D92168EC-70E2-472C-A4E3-D5D580E36A4D}" type="presParOf" srcId="{5EE9C4CB-8828-49A7-94D5-3F0A9412C613}" destId="{3791BE57-73A4-47DC-B1B1-302437EC25C9}" srcOrd="0" destOrd="0" presId="urn:microsoft.com/office/officeart/2018/2/layout/IconVerticalSolidList"/>
    <dgm:cxn modelId="{138711C0-48CB-480D-84C4-53E456C49E89}" type="presParOf" srcId="{5EE9C4CB-8828-49A7-94D5-3F0A9412C613}" destId="{7C5C10DF-F508-4229-88B0-CA2ACF834BBF}" srcOrd="1" destOrd="0" presId="urn:microsoft.com/office/officeart/2018/2/layout/IconVerticalSolidList"/>
    <dgm:cxn modelId="{E11C9B45-289E-40B9-B748-04E077E509F5}" type="presParOf" srcId="{5EE9C4CB-8828-49A7-94D5-3F0A9412C613}" destId="{45CA09F9-9A41-441E-94F2-F677D9891AE6}" srcOrd="2" destOrd="0" presId="urn:microsoft.com/office/officeart/2018/2/layout/IconVerticalSolidList"/>
    <dgm:cxn modelId="{BC14714A-C0EE-44C0-8195-303FF3585FAE}" type="presParOf" srcId="{5EE9C4CB-8828-49A7-94D5-3F0A9412C613}" destId="{21C7935F-F581-49DA-A9C1-2C0134FF034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5DB1FC9-6DEC-43D4-8C36-A195DCE16606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D6E3D10-418D-4E46-9161-A938D9879F47}">
      <dgm:prSet custT="1"/>
      <dgm:spPr/>
      <dgm:t>
        <a:bodyPr/>
        <a:lstStyle/>
        <a:p>
          <a:r>
            <a:rPr lang="es-CL" sz="1800"/>
            <a:t>Objetivo General</a:t>
          </a:r>
          <a:endParaRPr lang="en-US" sz="1800"/>
        </a:p>
      </dgm:t>
    </dgm:pt>
    <dgm:pt modelId="{7BCD9069-AE22-482B-9D72-6EB25586A98A}" type="parTrans" cxnId="{A30F7522-4591-4BDC-AD59-5AA4052B1279}">
      <dgm:prSet/>
      <dgm:spPr/>
      <dgm:t>
        <a:bodyPr/>
        <a:lstStyle/>
        <a:p>
          <a:endParaRPr lang="en-US"/>
        </a:p>
      </dgm:t>
    </dgm:pt>
    <dgm:pt modelId="{16A2CBC4-65FB-4A81-8C01-6D31F48A13FC}" type="sibTrans" cxnId="{A30F7522-4591-4BDC-AD59-5AA4052B1279}">
      <dgm:prSet/>
      <dgm:spPr/>
      <dgm:t>
        <a:bodyPr/>
        <a:lstStyle/>
        <a:p>
          <a:endParaRPr lang="en-US"/>
        </a:p>
      </dgm:t>
    </dgm:pt>
    <dgm:pt modelId="{453E91EE-0F58-449D-A468-766FF4BD25B3}">
      <dgm:prSet custT="1"/>
      <dgm:spPr/>
      <dgm:t>
        <a:bodyPr/>
        <a:lstStyle/>
        <a:p>
          <a:r>
            <a:rPr lang="es-CL" sz="1400"/>
            <a:t>Confeccionar solicitudes de fondos por rendir para actividades estudiantiles y las rendiciones de gastos respectivas, de acuerdo con el marco definido por la RU N° 2083 del año 2017.</a:t>
          </a:r>
          <a:endParaRPr lang="en-US" sz="1400"/>
        </a:p>
      </dgm:t>
    </dgm:pt>
    <dgm:pt modelId="{8D29F750-50FE-4682-BDDA-51595DFB9BEC}" type="parTrans" cxnId="{D0E116DA-C00D-4A36-B16E-1509980F35AE}">
      <dgm:prSet/>
      <dgm:spPr/>
      <dgm:t>
        <a:bodyPr/>
        <a:lstStyle/>
        <a:p>
          <a:endParaRPr lang="en-US"/>
        </a:p>
      </dgm:t>
    </dgm:pt>
    <dgm:pt modelId="{A867C05B-E078-4710-BDF2-A08A5C84837A}" type="sibTrans" cxnId="{D0E116DA-C00D-4A36-B16E-1509980F35AE}">
      <dgm:prSet/>
      <dgm:spPr/>
      <dgm:t>
        <a:bodyPr/>
        <a:lstStyle/>
        <a:p>
          <a:endParaRPr lang="en-US"/>
        </a:p>
      </dgm:t>
    </dgm:pt>
    <dgm:pt modelId="{02CE4711-9F53-4B29-B376-ACEC295E6B46}">
      <dgm:prSet custT="1"/>
      <dgm:spPr/>
      <dgm:t>
        <a:bodyPr/>
        <a:lstStyle/>
        <a:p>
          <a:r>
            <a:rPr lang="es-CL" sz="1800"/>
            <a:t>Objetivos Específicos</a:t>
          </a:r>
          <a:endParaRPr lang="en-US" sz="1800"/>
        </a:p>
      </dgm:t>
    </dgm:pt>
    <dgm:pt modelId="{2C3FC837-3090-4FA1-B928-53A0E91A92D8}" type="parTrans" cxnId="{7D8D7A08-F739-4A36-9B71-3990786438A3}">
      <dgm:prSet/>
      <dgm:spPr/>
      <dgm:t>
        <a:bodyPr/>
        <a:lstStyle/>
        <a:p>
          <a:endParaRPr lang="en-US"/>
        </a:p>
      </dgm:t>
    </dgm:pt>
    <dgm:pt modelId="{AB6446F4-72F0-40AC-890E-C8C82A676C6A}" type="sibTrans" cxnId="{7D8D7A08-F739-4A36-9B71-3990786438A3}">
      <dgm:prSet/>
      <dgm:spPr/>
      <dgm:t>
        <a:bodyPr/>
        <a:lstStyle/>
        <a:p>
          <a:endParaRPr lang="en-US"/>
        </a:p>
      </dgm:t>
    </dgm:pt>
    <dgm:pt modelId="{1ABACB20-44C0-486D-AF94-EEFF47A8279E}">
      <dgm:prSet custT="1"/>
      <dgm:spPr/>
      <dgm:t>
        <a:bodyPr/>
        <a:lstStyle/>
        <a:p>
          <a:endParaRPr lang="en-US" sz="1400" dirty="0"/>
        </a:p>
      </dgm:t>
    </dgm:pt>
    <dgm:pt modelId="{D838CF41-1529-4F6D-9D20-139785D89511}" type="parTrans" cxnId="{7980AD67-340E-4236-A5C0-4996006ACEBA}">
      <dgm:prSet/>
      <dgm:spPr/>
      <dgm:t>
        <a:bodyPr/>
        <a:lstStyle/>
        <a:p>
          <a:endParaRPr lang="en-US"/>
        </a:p>
      </dgm:t>
    </dgm:pt>
    <dgm:pt modelId="{7BBACA15-ED2A-4E3B-A4A5-FE50D244C814}" type="sibTrans" cxnId="{7980AD67-340E-4236-A5C0-4996006ACEBA}">
      <dgm:prSet/>
      <dgm:spPr/>
      <dgm:t>
        <a:bodyPr/>
        <a:lstStyle/>
        <a:p>
          <a:endParaRPr lang="en-US"/>
        </a:p>
      </dgm:t>
    </dgm:pt>
    <dgm:pt modelId="{01CE3F67-085D-40CF-9351-B82BCC9E7B62}">
      <dgm:prSet custT="1"/>
      <dgm:spPr/>
      <dgm:t>
        <a:bodyPr/>
        <a:lstStyle/>
        <a:p>
          <a:endParaRPr lang="en-US" sz="1400" dirty="0"/>
        </a:p>
      </dgm:t>
    </dgm:pt>
    <dgm:pt modelId="{668CF986-4E09-4F41-9B8F-8C0888230B67}" type="parTrans" cxnId="{223F343A-C77F-4D5D-BE8F-9E2B46511E22}">
      <dgm:prSet/>
      <dgm:spPr/>
      <dgm:t>
        <a:bodyPr/>
        <a:lstStyle/>
        <a:p>
          <a:endParaRPr lang="en-US"/>
        </a:p>
      </dgm:t>
    </dgm:pt>
    <dgm:pt modelId="{D8B43B1F-4FDF-49AB-98A2-F7293F3C92AA}" type="sibTrans" cxnId="{223F343A-C77F-4D5D-BE8F-9E2B46511E22}">
      <dgm:prSet/>
      <dgm:spPr/>
      <dgm:t>
        <a:bodyPr/>
        <a:lstStyle/>
        <a:p>
          <a:endParaRPr lang="en-US"/>
        </a:p>
      </dgm:t>
    </dgm:pt>
    <dgm:pt modelId="{A29C2A2D-8AC8-4F22-8595-93E5213CD1DF}">
      <dgm:prSet custT="1"/>
      <dgm:spPr/>
      <dgm:t>
        <a:bodyPr/>
        <a:lstStyle/>
        <a:p>
          <a:endParaRPr lang="en-US" sz="1400" dirty="0"/>
        </a:p>
      </dgm:t>
    </dgm:pt>
    <dgm:pt modelId="{3720133C-9961-4F30-AE43-0217E4F3D8FE}" type="parTrans" cxnId="{5AA9541F-91B4-4088-88D2-BE6A5E2CA62B}">
      <dgm:prSet/>
      <dgm:spPr/>
      <dgm:t>
        <a:bodyPr/>
        <a:lstStyle/>
        <a:p>
          <a:endParaRPr lang="en-US"/>
        </a:p>
      </dgm:t>
    </dgm:pt>
    <dgm:pt modelId="{299B565E-6EDF-4ECC-BF4C-420A1D83CFA8}" type="sibTrans" cxnId="{5AA9541F-91B4-4088-88D2-BE6A5E2CA62B}">
      <dgm:prSet/>
      <dgm:spPr/>
      <dgm:t>
        <a:bodyPr/>
        <a:lstStyle/>
        <a:p>
          <a:endParaRPr lang="en-US"/>
        </a:p>
      </dgm:t>
    </dgm:pt>
    <dgm:pt modelId="{914674C9-A834-49B4-BEC7-09F947FCAD71}" type="pres">
      <dgm:prSet presAssocID="{55DB1FC9-6DEC-43D4-8C36-A195DCE1660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3EED875-2D68-4176-B79F-212D8E2DC480}" type="pres">
      <dgm:prSet presAssocID="{ED6E3D10-418D-4E46-9161-A938D9879F47}" presName="hierRoot1" presStyleCnt="0"/>
      <dgm:spPr/>
    </dgm:pt>
    <dgm:pt modelId="{747D4560-BB5E-438F-B37A-7AFF556FBAB4}" type="pres">
      <dgm:prSet presAssocID="{ED6E3D10-418D-4E46-9161-A938D9879F47}" presName="composite" presStyleCnt="0"/>
      <dgm:spPr/>
    </dgm:pt>
    <dgm:pt modelId="{7C92B362-072E-407A-B7F3-F5BBCBF65927}" type="pres">
      <dgm:prSet presAssocID="{ED6E3D10-418D-4E46-9161-A938D9879F47}" presName="background" presStyleLbl="node0" presStyleIdx="0" presStyleCnt="2"/>
      <dgm:spPr/>
    </dgm:pt>
    <dgm:pt modelId="{EB728570-575F-4B75-A50D-849F1C324FD4}" type="pres">
      <dgm:prSet presAssocID="{ED6E3D10-418D-4E46-9161-A938D9879F47}" presName="text" presStyleLbl="fgAcc0" presStyleIdx="0" presStyleCnt="2">
        <dgm:presLayoutVars>
          <dgm:chPref val="3"/>
        </dgm:presLayoutVars>
      </dgm:prSet>
      <dgm:spPr/>
    </dgm:pt>
    <dgm:pt modelId="{C2174B07-86FC-42B4-858B-DA943BF7FD23}" type="pres">
      <dgm:prSet presAssocID="{ED6E3D10-418D-4E46-9161-A938D9879F47}" presName="hierChild2" presStyleCnt="0"/>
      <dgm:spPr/>
    </dgm:pt>
    <dgm:pt modelId="{3490B39E-D7BE-42F1-A87C-AFBBF56138B5}" type="pres">
      <dgm:prSet presAssocID="{8D29F750-50FE-4682-BDDA-51595DFB9BEC}" presName="Name10" presStyleLbl="parChTrans1D2" presStyleIdx="0" presStyleCnt="4"/>
      <dgm:spPr/>
    </dgm:pt>
    <dgm:pt modelId="{9062023C-4EFE-4BB1-8974-5B97FC2FBA88}" type="pres">
      <dgm:prSet presAssocID="{453E91EE-0F58-449D-A468-766FF4BD25B3}" presName="hierRoot2" presStyleCnt="0"/>
      <dgm:spPr/>
    </dgm:pt>
    <dgm:pt modelId="{47995FE1-128D-410D-BA75-885FECBEAEFC}" type="pres">
      <dgm:prSet presAssocID="{453E91EE-0F58-449D-A468-766FF4BD25B3}" presName="composite2" presStyleCnt="0"/>
      <dgm:spPr/>
    </dgm:pt>
    <dgm:pt modelId="{2FC3A782-E57B-493A-906D-4F5C97A16CA1}" type="pres">
      <dgm:prSet presAssocID="{453E91EE-0F58-449D-A468-766FF4BD25B3}" presName="background2" presStyleLbl="node2" presStyleIdx="0" presStyleCnt="4"/>
      <dgm:spPr/>
    </dgm:pt>
    <dgm:pt modelId="{7E9FDA4A-8118-4394-AE40-FD2435EDACF6}" type="pres">
      <dgm:prSet presAssocID="{453E91EE-0F58-449D-A468-766FF4BD25B3}" presName="text2" presStyleLbl="fgAcc2" presStyleIdx="0" presStyleCnt="4">
        <dgm:presLayoutVars>
          <dgm:chPref val="3"/>
        </dgm:presLayoutVars>
      </dgm:prSet>
      <dgm:spPr/>
    </dgm:pt>
    <dgm:pt modelId="{62EE577C-9429-4B7F-BD87-9A3B000EE798}" type="pres">
      <dgm:prSet presAssocID="{453E91EE-0F58-449D-A468-766FF4BD25B3}" presName="hierChild3" presStyleCnt="0"/>
      <dgm:spPr/>
    </dgm:pt>
    <dgm:pt modelId="{568E0670-20CA-449E-8871-D051AC715D30}" type="pres">
      <dgm:prSet presAssocID="{02CE4711-9F53-4B29-B376-ACEC295E6B46}" presName="hierRoot1" presStyleCnt="0"/>
      <dgm:spPr/>
    </dgm:pt>
    <dgm:pt modelId="{F639A670-20EF-48F5-95E7-ADAD7CA551EE}" type="pres">
      <dgm:prSet presAssocID="{02CE4711-9F53-4B29-B376-ACEC295E6B46}" presName="composite" presStyleCnt="0"/>
      <dgm:spPr/>
    </dgm:pt>
    <dgm:pt modelId="{67D2E07F-22D0-4E77-A30A-FEB208FF0A70}" type="pres">
      <dgm:prSet presAssocID="{02CE4711-9F53-4B29-B376-ACEC295E6B46}" presName="background" presStyleLbl="node0" presStyleIdx="1" presStyleCnt="2"/>
      <dgm:spPr/>
    </dgm:pt>
    <dgm:pt modelId="{8FD8EF16-5830-4A52-A2B6-9C46A402A0AC}" type="pres">
      <dgm:prSet presAssocID="{02CE4711-9F53-4B29-B376-ACEC295E6B46}" presName="text" presStyleLbl="fgAcc0" presStyleIdx="1" presStyleCnt="2">
        <dgm:presLayoutVars>
          <dgm:chPref val="3"/>
        </dgm:presLayoutVars>
      </dgm:prSet>
      <dgm:spPr/>
    </dgm:pt>
    <dgm:pt modelId="{038F0A1E-8802-4215-AC1D-C242B8B418BC}" type="pres">
      <dgm:prSet presAssocID="{02CE4711-9F53-4B29-B376-ACEC295E6B46}" presName="hierChild2" presStyleCnt="0"/>
      <dgm:spPr/>
    </dgm:pt>
    <dgm:pt modelId="{710B821C-64F1-4272-B989-C1DE4B7E7FDA}" type="pres">
      <dgm:prSet presAssocID="{D838CF41-1529-4F6D-9D20-139785D89511}" presName="Name10" presStyleLbl="parChTrans1D2" presStyleIdx="1" presStyleCnt="4"/>
      <dgm:spPr/>
    </dgm:pt>
    <dgm:pt modelId="{166CEEBC-795E-426F-9751-09382C187879}" type="pres">
      <dgm:prSet presAssocID="{1ABACB20-44C0-486D-AF94-EEFF47A8279E}" presName="hierRoot2" presStyleCnt="0"/>
      <dgm:spPr/>
    </dgm:pt>
    <dgm:pt modelId="{D528A988-1D9A-4469-B53F-00F25870C060}" type="pres">
      <dgm:prSet presAssocID="{1ABACB20-44C0-486D-AF94-EEFF47A8279E}" presName="composite2" presStyleCnt="0"/>
      <dgm:spPr/>
    </dgm:pt>
    <dgm:pt modelId="{47D0B792-274B-4353-B198-0F06EA20DEA0}" type="pres">
      <dgm:prSet presAssocID="{1ABACB20-44C0-486D-AF94-EEFF47A8279E}" presName="background2" presStyleLbl="node2" presStyleIdx="1" presStyleCnt="4"/>
      <dgm:spPr/>
    </dgm:pt>
    <dgm:pt modelId="{83ACF792-232A-44C6-99C8-9D372EF061D1}" type="pres">
      <dgm:prSet presAssocID="{1ABACB20-44C0-486D-AF94-EEFF47A8279E}" presName="text2" presStyleLbl="fgAcc2" presStyleIdx="1" presStyleCnt="4">
        <dgm:presLayoutVars>
          <dgm:chPref val="3"/>
        </dgm:presLayoutVars>
      </dgm:prSet>
      <dgm:spPr/>
    </dgm:pt>
    <dgm:pt modelId="{ADD6EBCB-2D7F-4B05-8A2A-783707AEFFF0}" type="pres">
      <dgm:prSet presAssocID="{1ABACB20-44C0-486D-AF94-EEFF47A8279E}" presName="hierChild3" presStyleCnt="0"/>
      <dgm:spPr/>
    </dgm:pt>
    <dgm:pt modelId="{2D6BAEBC-9C44-44B0-B025-B1485FB45426}" type="pres">
      <dgm:prSet presAssocID="{668CF986-4E09-4F41-9B8F-8C0888230B67}" presName="Name10" presStyleLbl="parChTrans1D2" presStyleIdx="2" presStyleCnt="4"/>
      <dgm:spPr/>
    </dgm:pt>
    <dgm:pt modelId="{E1D2155B-D4DA-485F-896F-AA5F4338E014}" type="pres">
      <dgm:prSet presAssocID="{01CE3F67-085D-40CF-9351-B82BCC9E7B62}" presName="hierRoot2" presStyleCnt="0"/>
      <dgm:spPr/>
    </dgm:pt>
    <dgm:pt modelId="{13A8EB9F-D490-4765-9A76-BB3FEF701CA7}" type="pres">
      <dgm:prSet presAssocID="{01CE3F67-085D-40CF-9351-B82BCC9E7B62}" presName="composite2" presStyleCnt="0"/>
      <dgm:spPr/>
    </dgm:pt>
    <dgm:pt modelId="{A9EA9DCB-D194-4EDA-A3F2-13C4F0E43E0D}" type="pres">
      <dgm:prSet presAssocID="{01CE3F67-085D-40CF-9351-B82BCC9E7B62}" presName="background2" presStyleLbl="node2" presStyleIdx="2" presStyleCnt="4"/>
      <dgm:spPr/>
    </dgm:pt>
    <dgm:pt modelId="{6938D1EC-9FFE-4C98-BCAB-A3EE49E552C5}" type="pres">
      <dgm:prSet presAssocID="{01CE3F67-085D-40CF-9351-B82BCC9E7B62}" presName="text2" presStyleLbl="fgAcc2" presStyleIdx="2" presStyleCnt="4">
        <dgm:presLayoutVars>
          <dgm:chPref val="3"/>
        </dgm:presLayoutVars>
      </dgm:prSet>
      <dgm:spPr/>
    </dgm:pt>
    <dgm:pt modelId="{2BFC797E-BF68-44F7-A4A1-F06EFACE13CA}" type="pres">
      <dgm:prSet presAssocID="{01CE3F67-085D-40CF-9351-B82BCC9E7B62}" presName="hierChild3" presStyleCnt="0"/>
      <dgm:spPr/>
    </dgm:pt>
    <dgm:pt modelId="{7D7D62A8-B199-4175-87F1-7A2DB5329340}" type="pres">
      <dgm:prSet presAssocID="{3720133C-9961-4F30-AE43-0217E4F3D8FE}" presName="Name10" presStyleLbl="parChTrans1D2" presStyleIdx="3" presStyleCnt="4"/>
      <dgm:spPr/>
    </dgm:pt>
    <dgm:pt modelId="{EA1615B3-20DF-4568-AC09-1E7C11F1CF95}" type="pres">
      <dgm:prSet presAssocID="{A29C2A2D-8AC8-4F22-8595-93E5213CD1DF}" presName="hierRoot2" presStyleCnt="0"/>
      <dgm:spPr/>
    </dgm:pt>
    <dgm:pt modelId="{5972B688-9B73-40CE-84C9-69A59A0B35D1}" type="pres">
      <dgm:prSet presAssocID="{A29C2A2D-8AC8-4F22-8595-93E5213CD1DF}" presName="composite2" presStyleCnt="0"/>
      <dgm:spPr/>
    </dgm:pt>
    <dgm:pt modelId="{969FE708-2856-4B0B-8F63-F68559C43AA9}" type="pres">
      <dgm:prSet presAssocID="{A29C2A2D-8AC8-4F22-8595-93E5213CD1DF}" presName="background2" presStyleLbl="node2" presStyleIdx="3" presStyleCnt="4"/>
      <dgm:spPr/>
    </dgm:pt>
    <dgm:pt modelId="{2941026D-2AA1-4E14-991E-302662EB2DD5}" type="pres">
      <dgm:prSet presAssocID="{A29C2A2D-8AC8-4F22-8595-93E5213CD1DF}" presName="text2" presStyleLbl="fgAcc2" presStyleIdx="3" presStyleCnt="4">
        <dgm:presLayoutVars>
          <dgm:chPref val="3"/>
        </dgm:presLayoutVars>
      </dgm:prSet>
      <dgm:spPr/>
    </dgm:pt>
    <dgm:pt modelId="{0883828A-3429-431C-A6A4-E3FA3671A69E}" type="pres">
      <dgm:prSet presAssocID="{A29C2A2D-8AC8-4F22-8595-93E5213CD1DF}" presName="hierChild3" presStyleCnt="0"/>
      <dgm:spPr/>
    </dgm:pt>
  </dgm:ptLst>
  <dgm:cxnLst>
    <dgm:cxn modelId="{7D8D7A08-F739-4A36-9B71-3990786438A3}" srcId="{55DB1FC9-6DEC-43D4-8C36-A195DCE16606}" destId="{02CE4711-9F53-4B29-B376-ACEC295E6B46}" srcOrd="1" destOrd="0" parTransId="{2C3FC837-3090-4FA1-B928-53A0E91A92D8}" sibTransId="{AB6446F4-72F0-40AC-890E-C8C82A676C6A}"/>
    <dgm:cxn modelId="{5AA9541F-91B4-4088-88D2-BE6A5E2CA62B}" srcId="{02CE4711-9F53-4B29-B376-ACEC295E6B46}" destId="{A29C2A2D-8AC8-4F22-8595-93E5213CD1DF}" srcOrd="2" destOrd="0" parTransId="{3720133C-9961-4F30-AE43-0217E4F3D8FE}" sibTransId="{299B565E-6EDF-4ECC-BF4C-420A1D83CFA8}"/>
    <dgm:cxn modelId="{83C7F11F-1BD7-4483-B50B-0D6544706E8C}" type="presOf" srcId="{1ABACB20-44C0-486D-AF94-EEFF47A8279E}" destId="{83ACF792-232A-44C6-99C8-9D372EF061D1}" srcOrd="0" destOrd="0" presId="urn:microsoft.com/office/officeart/2005/8/layout/hierarchy1"/>
    <dgm:cxn modelId="{A30F7522-4591-4BDC-AD59-5AA4052B1279}" srcId="{55DB1FC9-6DEC-43D4-8C36-A195DCE16606}" destId="{ED6E3D10-418D-4E46-9161-A938D9879F47}" srcOrd="0" destOrd="0" parTransId="{7BCD9069-AE22-482B-9D72-6EB25586A98A}" sibTransId="{16A2CBC4-65FB-4A81-8C01-6D31F48A13FC}"/>
    <dgm:cxn modelId="{F184E139-3343-4A65-98F5-35E75AF7CBFB}" type="presOf" srcId="{668CF986-4E09-4F41-9B8F-8C0888230B67}" destId="{2D6BAEBC-9C44-44B0-B025-B1485FB45426}" srcOrd="0" destOrd="0" presId="urn:microsoft.com/office/officeart/2005/8/layout/hierarchy1"/>
    <dgm:cxn modelId="{223F343A-C77F-4D5D-BE8F-9E2B46511E22}" srcId="{02CE4711-9F53-4B29-B376-ACEC295E6B46}" destId="{01CE3F67-085D-40CF-9351-B82BCC9E7B62}" srcOrd="1" destOrd="0" parTransId="{668CF986-4E09-4F41-9B8F-8C0888230B67}" sibTransId="{D8B43B1F-4FDF-49AB-98A2-F7293F3C92AA}"/>
    <dgm:cxn modelId="{821B6F47-5B64-44C8-9DA6-72EE99C049B9}" type="presOf" srcId="{A29C2A2D-8AC8-4F22-8595-93E5213CD1DF}" destId="{2941026D-2AA1-4E14-991E-302662EB2DD5}" srcOrd="0" destOrd="0" presId="urn:microsoft.com/office/officeart/2005/8/layout/hierarchy1"/>
    <dgm:cxn modelId="{7980AD67-340E-4236-A5C0-4996006ACEBA}" srcId="{02CE4711-9F53-4B29-B376-ACEC295E6B46}" destId="{1ABACB20-44C0-486D-AF94-EEFF47A8279E}" srcOrd="0" destOrd="0" parTransId="{D838CF41-1529-4F6D-9D20-139785D89511}" sibTransId="{7BBACA15-ED2A-4E3B-A4A5-FE50D244C814}"/>
    <dgm:cxn modelId="{AE4B8153-BCBC-49B2-ADF0-7CAA4CBA843A}" type="presOf" srcId="{01CE3F67-085D-40CF-9351-B82BCC9E7B62}" destId="{6938D1EC-9FFE-4C98-BCAB-A3EE49E552C5}" srcOrd="0" destOrd="0" presId="urn:microsoft.com/office/officeart/2005/8/layout/hierarchy1"/>
    <dgm:cxn modelId="{AEAC2185-6347-4956-AA7D-5739163E4ABF}" type="presOf" srcId="{ED6E3D10-418D-4E46-9161-A938D9879F47}" destId="{EB728570-575F-4B75-A50D-849F1C324FD4}" srcOrd="0" destOrd="0" presId="urn:microsoft.com/office/officeart/2005/8/layout/hierarchy1"/>
    <dgm:cxn modelId="{EA84B490-56E2-46EC-A7AF-49DCCC7D8AF3}" type="presOf" srcId="{453E91EE-0F58-449D-A468-766FF4BD25B3}" destId="{7E9FDA4A-8118-4394-AE40-FD2435EDACF6}" srcOrd="0" destOrd="0" presId="urn:microsoft.com/office/officeart/2005/8/layout/hierarchy1"/>
    <dgm:cxn modelId="{192A1E98-F41C-4D5E-ADC2-CCD25790DD42}" type="presOf" srcId="{3720133C-9961-4F30-AE43-0217E4F3D8FE}" destId="{7D7D62A8-B199-4175-87F1-7A2DB5329340}" srcOrd="0" destOrd="0" presId="urn:microsoft.com/office/officeart/2005/8/layout/hierarchy1"/>
    <dgm:cxn modelId="{8F15809E-0A03-42BB-A5D5-7B046D20ED3A}" type="presOf" srcId="{02CE4711-9F53-4B29-B376-ACEC295E6B46}" destId="{8FD8EF16-5830-4A52-A2B6-9C46A402A0AC}" srcOrd="0" destOrd="0" presId="urn:microsoft.com/office/officeart/2005/8/layout/hierarchy1"/>
    <dgm:cxn modelId="{895347AA-7515-4820-A315-C6BC58E402DB}" type="presOf" srcId="{8D29F750-50FE-4682-BDDA-51595DFB9BEC}" destId="{3490B39E-D7BE-42F1-A87C-AFBBF56138B5}" srcOrd="0" destOrd="0" presId="urn:microsoft.com/office/officeart/2005/8/layout/hierarchy1"/>
    <dgm:cxn modelId="{3DC0D5C0-0DC9-4EAC-A2D4-77E4BC986AE0}" type="presOf" srcId="{55DB1FC9-6DEC-43D4-8C36-A195DCE16606}" destId="{914674C9-A834-49B4-BEC7-09F947FCAD71}" srcOrd="0" destOrd="0" presId="urn:microsoft.com/office/officeart/2005/8/layout/hierarchy1"/>
    <dgm:cxn modelId="{D0E116DA-C00D-4A36-B16E-1509980F35AE}" srcId="{ED6E3D10-418D-4E46-9161-A938D9879F47}" destId="{453E91EE-0F58-449D-A468-766FF4BD25B3}" srcOrd="0" destOrd="0" parTransId="{8D29F750-50FE-4682-BDDA-51595DFB9BEC}" sibTransId="{A867C05B-E078-4710-BDF2-A08A5C84837A}"/>
    <dgm:cxn modelId="{E3FE01DB-72CF-4EFA-A032-0A21A28D89A5}" type="presOf" srcId="{D838CF41-1529-4F6D-9D20-139785D89511}" destId="{710B821C-64F1-4272-B989-C1DE4B7E7FDA}" srcOrd="0" destOrd="0" presId="urn:microsoft.com/office/officeart/2005/8/layout/hierarchy1"/>
    <dgm:cxn modelId="{91699247-05C7-4684-B24E-6024CC308125}" type="presParOf" srcId="{914674C9-A834-49B4-BEC7-09F947FCAD71}" destId="{B3EED875-2D68-4176-B79F-212D8E2DC480}" srcOrd="0" destOrd="0" presId="urn:microsoft.com/office/officeart/2005/8/layout/hierarchy1"/>
    <dgm:cxn modelId="{2E1C140C-C8E1-4B3F-B713-88D4B0FBFF90}" type="presParOf" srcId="{B3EED875-2D68-4176-B79F-212D8E2DC480}" destId="{747D4560-BB5E-438F-B37A-7AFF556FBAB4}" srcOrd="0" destOrd="0" presId="urn:microsoft.com/office/officeart/2005/8/layout/hierarchy1"/>
    <dgm:cxn modelId="{C8C3D225-6639-42FD-9037-045025E3F6FF}" type="presParOf" srcId="{747D4560-BB5E-438F-B37A-7AFF556FBAB4}" destId="{7C92B362-072E-407A-B7F3-F5BBCBF65927}" srcOrd="0" destOrd="0" presId="urn:microsoft.com/office/officeart/2005/8/layout/hierarchy1"/>
    <dgm:cxn modelId="{2AF56C02-F323-4025-A372-B215D42164A3}" type="presParOf" srcId="{747D4560-BB5E-438F-B37A-7AFF556FBAB4}" destId="{EB728570-575F-4B75-A50D-849F1C324FD4}" srcOrd="1" destOrd="0" presId="urn:microsoft.com/office/officeart/2005/8/layout/hierarchy1"/>
    <dgm:cxn modelId="{C321DE45-98A8-47FF-86AE-138977CF018F}" type="presParOf" srcId="{B3EED875-2D68-4176-B79F-212D8E2DC480}" destId="{C2174B07-86FC-42B4-858B-DA943BF7FD23}" srcOrd="1" destOrd="0" presId="urn:microsoft.com/office/officeart/2005/8/layout/hierarchy1"/>
    <dgm:cxn modelId="{6DCD8949-BC7E-4DBC-960B-A618F16139BA}" type="presParOf" srcId="{C2174B07-86FC-42B4-858B-DA943BF7FD23}" destId="{3490B39E-D7BE-42F1-A87C-AFBBF56138B5}" srcOrd="0" destOrd="0" presId="urn:microsoft.com/office/officeart/2005/8/layout/hierarchy1"/>
    <dgm:cxn modelId="{AA43A2FE-56DD-4F63-AA94-BE29154B2E7E}" type="presParOf" srcId="{C2174B07-86FC-42B4-858B-DA943BF7FD23}" destId="{9062023C-4EFE-4BB1-8974-5B97FC2FBA88}" srcOrd="1" destOrd="0" presId="urn:microsoft.com/office/officeart/2005/8/layout/hierarchy1"/>
    <dgm:cxn modelId="{28C971A1-C9FF-4AE5-8A49-055BF37F579B}" type="presParOf" srcId="{9062023C-4EFE-4BB1-8974-5B97FC2FBA88}" destId="{47995FE1-128D-410D-BA75-885FECBEAEFC}" srcOrd="0" destOrd="0" presId="urn:microsoft.com/office/officeart/2005/8/layout/hierarchy1"/>
    <dgm:cxn modelId="{9A02F0A6-99F0-4A66-A0C6-53BB75485F9B}" type="presParOf" srcId="{47995FE1-128D-410D-BA75-885FECBEAEFC}" destId="{2FC3A782-E57B-493A-906D-4F5C97A16CA1}" srcOrd="0" destOrd="0" presId="urn:microsoft.com/office/officeart/2005/8/layout/hierarchy1"/>
    <dgm:cxn modelId="{725CF315-FB99-4C38-819F-AB864B684DE3}" type="presParOf" srcId="{47995FE1-128D-410D-BA75-885FECBEAEFC}" destId="{7E9FDA4A-8118-4394-AE40-FD2435EDACF6}" srcOrd="1" destOrd="0" presId="urn:microsoft.com/office/officeart/2005/8/layout/hierarchy1"/>
    <dgm:cxn modelId="{B8C1FC1F-9748-465E-A3CD-674D96E73D07}" type="presParOf" srcId="{9062023C-4EFE-4BB1-8974-5B97FC2FBA88}" destId="{62EE577C-9429-4B7F-BD87-9A3B000EE798}" srcOrd="1" destOrd="0" presId="urn:microsoft.com/office/officeart/2005/8/layout/hierarchy1"/>
    <dgm:cxn modelId="{D122900A-CA12-411C-AC5B-709A6A5CFEAD}" type="presParOf" srcId="{914674C9-A834-49B4-BEC7-09F947FCAD71}" destId="{568E0670-20CA-449E-8871-D051AC715D30}" srcOrd="1" destOrd="0" presId="urn:microsoft.com/office/officeart/2005/8/layout/hierarchy1"/>
    <dgm:cxn modelId="{F8ED6CF0-5BDD-4D0A-B9ED-5FB50ABBE178}" type="presParOf" srcId="{568E0670-20CA-449E-8871-D051AC715D30}" destId="{F639A670-20EF-48F5-95E7-ADAD7CA551EE}" srcOrd="0" destOrd="0" presId="urn:microsoft.com/office/officeart/2005/8/layout/hierarchy1"/>
    <dgm:cxn modelId="{CA7B9187-20D6-4AC0-9A68-07033150286F}" type="presParOf" srcId="{F639A670-20EF-48F5-95E7-ADAD7CA551EE}" destId="{67D2E07F-22D0-4E77-A30A-FEB208FF0A70}" srcOrd="0" destOrd="0" presId="urn:microsoft.com/office/officeart/2005/8/layout/hierarchy1"/>
    <dgm:cxn modelId="{C5784409-C282-4D86-B48B-1E3042051751}" type="presParOf" srcId="{F639A670-20EF-48F5-95E7-ADAD7CA551EE}" destId="{8FD8EF16-5830-4A52-A2B6-9C46A402A0AC}" srcOrd="1" destOrd="0" presId="urn:microsoft.com/office/officeart/2005/8/layout/hierarchy1"/>
    <dgm:cxn modelId="{AA94D2BF-F73A-4A57-958C-5C3C05F827B4}" type="presParOf" srcId="{568E0670-20CA-449E-8871-D051AC715D30}" destId="{038F0A1E-8802-4215-AC1D-C242B8B418BC}" srcOrd="1" destOrd="0" presId="urn:microsoft.com/office/officeart/2005/8/layout/hierarchy1"/>
    <dgm:cxn modelId="{E72B24BE-B7D2-4F60-94F1-44892A7D316A}" type="presParOf" srcId="{038F0A1E-8802-4215-AC1D-C242B8B418BC}" destId="{710B821C-64F1-4272-B989-C1DE4B7E7FDA}" srcOrd="0" destOrd="0" presId="urn:microsoft.com/office/officeart/2005/8/layout/hierarchy1"/>
    <dgm:cxn modelId="{2094A772-A3FB-4090-9861-B52D8578104B}" type="presParOf" srcId="{038F0A1E-8802-4215-AC1D-C242B8B418BC}" destId="{166CEEBC-795E-426F-9751-09382C187879}" srcOrd="1" destOrd="0" presId="urn:microsoft.com/office/officeart/2005/8/layout/hierarchy1"/>
    <dgm:cxn modelId="{1E837AF6-258B-4C87-AE10-7486D9D1239D}" type="presParOf" srcId="{166CEEBC-795E-426F-9751-09382C187879}" destId="{D528A988-1D9A-4469-B53F-00F25870C060}" srcOrd="0" destOrd="0" presId="urn:microsoft.com/office/officeart/2005/8/layout/hierarchy1"/>
    <dgm:cxn modelId="{547E5767-B095-40E4-BE61-4B4B7EAE148D}" type="presParOf" srcId="{D528A988-1D9A-4469-B53F-00F25870C060}" destId="{47D0B792-274B-4353-B198-0F06EA20DEA0}" srcOrd="0" destOrd="0" presId="urn:microsoft.com/office/officeart/2005/8/layout/hierarchy1"/>
    <dgm:cxn modelId="{531131A4-BFCE-44B7-A895-76DC3F2C3640}" type="presParOf" srcId="{D528A988-1D9A-4469-B53F-00F25870C060}" destId="{83ACF792-232A-44C6-99C8-9D372EF061D1}" srcOrd="1" destOrd="0" presId="urn:microsoft.com/office/officeart/2005/8/layout/hierarchy1"/>
    <dgm:cxn modelId="{8D05E973-BAAC-4FC4-AB38-7868D2E66D28}" type="presParOf" srcId="{166CEEBC-795E-426F-9751-09382C187879}" destId="{ADD6EBCB-2D7F-4B05-8A2A-783707AEFFF0}" srcOrd="1" destOrd="0" presId="urn:microsoft.com/office/officeart/2005/8/layout/hierarchy1"/>
    <dgm:cxn modelId="{6C105EAE-87EC-4B5E-A077-F78B14AFB260}" type="presParOf" srcId="{038F0A1E-8802-4215-AC1D-C242B8B418BC}" destId="{2D6BAEBC-9C44-44B0-B025-B1485FB45426}" srcOrd="2" destOrd="0" presId="urn:microsoft.com/office/officeart/2005/8/layout/hierarchy1"/>
    <dgm:cxn modelId="{77D3A300-175C-4DA1-84B2-EA6C8C8AD121}" type="presParOf" srcId="{038F0A1E-8802-4215-AC1D-C242B8B418BC}" destId="{E1D2155B-D4DA-485F-896F-AA5F4338E014}" srcOrd="3" destOrd="0" presId="urn:microsoft.com/office/officeart/2005/8/layout/hierarchy1"/>
    <dgm:cxn modelId="{837A8CB7-42D0-4806-B374-81E4F4A19B05}" type="presParOf" srcId="{E1D2155B-D4DA-485F-896F-AA5F4338E014}" destId="{13A8EB9F-D490-4765-9A76-BB3FEF701CA7}" srcOrd="0" destOrd="0" presId="urn:microsoft.com/office/officeart/2005/8/layout/hierarchy1"/>
    <dgm:cxn modelId="{250614CF-740A-4411-96B5-AA38189178C4}" type="presParOf" srcId="{13A8EB9F-D490-4765-9A76-BB3FEF701CA7}" destId="{A9EA9DCB-D194-4EDA-A3F2-13C4F0E43E0D}" srcOrd="0" destOrd="0" presId="urn:microsoft.com/office/officeart/2005/8/layout/hierarchy1"/>
    <dgm:cxn modelId="{E667E690-EE12-4C76-A2F0-F3A5E8C8CE5D}" type="presParOf" srcId="{13A8EB9F-D490-4765-9A76-BB3FEF701CA7}" destId="{6938D1EC-9FFE-4C98-BCAB-A3EE49E552C5}" srcOrd="1" destOrd="0" presId="urn:microsoft.com/office/officeart/2005/8/layout/hierarchy1"/>
    <dgm:cxn modelId="{801DA4F1-9FEB-4E7B-98AC-23759D35D759}" type="presParOf" srcId="{E1D2155B-D4DA-485F-896F-AA5F4338E014}" destId="{2BFC797E-BF68-44F7-A4A1-F06EFACE13CA}" srcOrd="1" destOrd="0" presId="urn:microsoft.com/office/officeart/2005/8/layout/hierarchy1"/>
    <dgm:cxn modelId="{DD24F1B9-E917-41A2-87D8-08376AD0AB9E}" type="presParOf" srcId="{038F0A1E-8802-4215-AC1D-C242B8B418BC}" destId="{7D7D62A8-B199-4175-87F1-7A2DB5329340}" srcOrd="4" destOrd="0" presId="urn:microsoft.com/office/officeart/2005/8/layout/hierarchy1"/>
    <dgm:cxn modelId="{39678C23-0A13-4CCE-BC87-1A606D05C02C}" type="presParOf" srcId="{038F0A1E-8802-4215-AC1D-C242B8B418BC}" destId="{EA1615B3-20DF-4568-AC09-1E7C11F1CF95}" srcOrd="5" destOrd="0" presId="urn:microsoft.com/office/officeart/2005/8/layout/hierarchy1"/>
    <dgm:cxn modelId="{A1F8FEC1-07A7-4FC3-B634-813CCAFC852A}" type="presParOf" srcId="{EA1615B3-20DF-4568-AC09-1E7C11F1CF95}" destId="{5972B688-9B73-40CE-84C9-69A59A0B35D1}" srcOrd="0" destOrd="0" presId="urn:microsoft.com/office/officeart/2005/8/layout/hierarchy1"/>
    <dgm:cxn modelId="{0801B267-D3D5-4F33-B24A-A802038DE519}" type="presParOf" srcId="{5972B688-9B73-40CE-84C9-69A59A0B35D1}" destId="{969FE708-2856-4B0B-8F63-F68559C43AA9}" srcOrd="0" destOrd="0" presId="urn:microsoft.com/office/officeart/2005/8/layout/hierarchy1"/>
    <dgm:cxn modelId="{217E8496-A25F-4108-A0A4-251768CE89A3}" type="presParOf" srcId="{5972B688-9B73-40CE-84C9-69A59A0B35D1}" destId="{2941026D-2AA1-4E14-991E-302662EB2DD5}" srcOrd="1" destOrd="0" presId="urn:microsoft.com/office/officeart/2005/8/layout/hierarchy1"/>
    <dgm:cxn modelId="{38AB944C-0D9C-482D-8983-555D871BC002}" type="presParOf" srcId="{EA1615B3-20DF-4568-AC09-1E7C11F1CF95}" destId="{0883828A-3429-431C-A6A4-E3FA3671A69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D5F0495-E509-4918-A16A-0BE696200DD3}" type="doc">
      <dgm:prSet loTypeId="urn:microsoft.com/office/officeart/2018/5/layout/IconCircleLabelList" loCatId="icon" qsTypeId="urn:microsoft.com/office/officeart/2005/8/quickstyle/3d2" qsCatId="3D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4A06AFE-4A04-4304-990A-937A8144DB0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CL" sz="2400" dirty="0"/>
            <a:t>Página de diagramación de la boletas.</a:t>
          </a:r>
          <a:endParaRPr lang="en-US" sz="2400" dirty="0"/>
        </a:p>
      </dgm:t>
    </dgm:pt>
    <dgm:pt modelId="{B795C4F6-332B-4744-BA6B-3752E0B83485}" type="parTrans" cxnId="{E6AB0D82-30E1-4B4C-8C1B-8BDE55DDCF1F}">
      <dgm:prSet/>
      <dgm:spPr/>
      <dgm:t>
        <a:bodyPr/>
        <a:lstStyle/>
        <a:p>
          <a:endParaRPr lang="en-US"/>
        </a:p>
      </dgm:t>
    </dgm:pt>
    <dgm:pt modelId="{4735C1DB-E3CA-42CA-BB71-A0A08EC51437}" type="sibTrans" cxnId="{E6AB0D82-30E1-4B4C-8C1B-8BDE55DDCF1F}">
      <dgm:prSet/>
      <dgm:spPr/>
      <dgm:t>
        <a:bodyPr/>
        <a:lstStyle/>
        <a:p>
          <a:endParaRPr lang="en-US"/>
        </a:p>
      </dgm:t>
    </dgm:pt>
    <dgm:pt modelId="{6AECBDB8-4CD2-4F7C-AFED-A351FFEBCBD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CL" sz="2400" dirty="0"/>
            <a:t>Modificación de interfaces.</a:t>
          </a:r>
        </a:p>
      </dgm:t>
    </dgm:pt>
    <dgm:pt modelId="{584FC067-3464-4DC3-9E9F-08D7D9FA1B41}" type="parTrans" cxnId="{0FE1E04A-83FD-41A0-9341-20A0B563E00E}">
      <dgm:prSet/>
      <dgm:spPr/>
      <dgm:t>
        <a:bodyPr/>
        <a:lstStyle/>
        <a:p>
          <a:endParaRPr lang="es-CL"/>
        </a:p>
      </dgm:t>
    </dgm:pt>
    <dgm:pt modelId="{34EBADE5-04F9-4F2D-A1CC-25A8271BFC72}" type="sibTrans" cxnId="{0FE1E04A-83FD-41A0-9341-20A0B563E00E}">
      <dgm:prSet/>
      <dgm:spPr/>
      <dgm:t>
        <a:bodyPr/>
        <a:lstStyle/>
        <a:p>
          <a:endParaRPr lang="es-CL"/>
        </a:p>
      </dgm:t>
    </dgm:pt>
    <dgm:pt modelId="{BA0A3740-2C92-4C86-A364-98DFE5450D6D}" type="pres">
      <dgm:prSet presAssocID="{ED5F0495-E509-4918-A16A-0BE696200DD3}" presName="root" presStyleCnt="0">
        <dgm:presLayoutVars>
          <dgm:dir/>
          <dgm:resizeHandles val="exact"/>
        </dgm:presLayoutVars>
      </dgm:prSet>
      <dgm:spPr/>
    </dgm:pt>
    <dgm:pt modelId="{D1937CFD-82FA-453A-8142-E1745E1C222E}" type="pres">
      <dgm:prSet presAssocID="{84A06AFE-4A04-4304-990A-937A8144DB08}" presName="compNode" presStyleCnt="0"/>
      <dgm:spPr/>
    </dgm:pt>
    <dgm:pt modelId="{18A147D7-B022-41BF-8164-DC3ACC446678}" type="pres">
      <dgm:prSet presAssocID="{84A06AFE-4A04-4304-990A-937A8144DB08}" presName="iconBgRect" presStyleLbl="bgShp" presStyleIdx="0" presStyleCnt="2"/>
      <dgm:spPr/>
    </dgm:pt>
    <dgm:pt modelId="{8691FA3D-DDA5-47F3-A3D0-D1CE292FDCC7}" type="pres">
      <dgm:prSet presAssocID="{84A06AFE-4A04-4304-990A-937A8144DB0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a"/>
        </a:ext>
      </dgm:extLst>
    </dgm:pt>
    <dgm:pt modelId="{213880DC-FD99-4EC1-BD08-BF4A576E9B27}" type="pres">
      <dgm:prSet presAssocID="{84A06AFE-4A04-4304-990A-937A8144DB08}" presName="spaceRect" presStyleCnt="0"/>
      <dgm:spPr/>
    </dgm:pt>
    <dgm:pt modelId="{F21D2DFB-60E1-46EC-9EE7-D2381B40E42F}" type="pres">
      <dgm:prSet presAssocID="{84A06AFE-4A04-4304-990A-937A8144DB08}" presName="textRect" presStyleLbl="revTx" presStyleIdx="0" presStyleCnt="2" custScaleX="121575" custScaleY="102732">
        <dgm:presLayoutVars>
          <dgm:chMax val="1"/>
          <dgm:chPref val="1"/>
        </dgm:presLayoutVars>
      </dgm:prSet>
      <dgm:spPr/>
    </dgm:pt>
    <dgm:pt modelId="{68DF2B69-FB16-4F8C-AB6D-50969B03FAF2}" type="pres">
      <dgm:prSet presAssocID="{4735C1DB-E3CA-42CA-BB71-A0A08EC51437}" presName="sibTrans" presStyleCnt="0"/>
      <dgm:spPr/>
    </dgm:pt>
    <dgm:pt modelId="{9EA3D35B-FB88-4B36-AFE6-67EBEFE9F411}" type="pres">
      <dgm:prSet presAssocID="{6AECBDB8-4CD2-4F7C-AFED-A351FFEBCBDC}" presName="compNode" presStyleCnt="0"/>
      <dgm:spPr/>
    </dgm:pt>
    <dgm:pt modelId="{C799123F-6200-4A90-A2F5-E55CCD8E1670}" type="pres">
      <dgm:prSet presAssocID="{6AECBDB8-4CD2-4F7C-AFED-A351FFEBCBDC}" presName="iconBgRect" presStyleLbl="bgShp" presStyleIdx="1" presStyleCnt="2"/>
      <dgm:spPr/>
    </dgm:pt>
    <dgm:pt modelId="{016D192C-4FDB-4DA2-989D-C25E6BB18BE1}" type="pres">
      <dgm:prSet presAssocID="{6AECBDB8-4CD2-4F7C-AFED-A351FFEBCBD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eño web"/>
        </a:ext>
      </dgm:extLst>
    </dgm:pt>
    <dgm:pt modelId="{BD14E695-BCB5-4631-85F1-03D1A81A4BA7}" type="pres">
      <dgm:prSet presAssocID="{6AECBDB8-4CD2-4F7C-AFED-A351FFEBCBDC}" presName="spaceRect" presStyleCnt="0"/>
      <dgm:spPr/>
    </dgm:pt>
    <dgm:pt modelId="{F4C57705-F136-43B2-B3D1-264C6A846243}" type="pres">
      <dgm:prSet presAssocID="{6AECBDB8-4CD2-4F7C-AFED-A351FFEBCBD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D9EC616-25ED-4C04-AEA1-516CA9FE1E51}" type="presOf" srcId="{6AECBDB8-4CD2-4F7C-AFED-A351FFEBCBDC}" destId="{F4C57705-F136-43B2-B3D1-264C6A846243}" srcOrd="0" destOrd="0" presId="urn:microsoft.com/office/officeart/2018/5/layout/IconCircleLabelList"/>
    <dgm:cxn modelId="{9AA1A43A-F6B0-40AB-A3DC-1F98D34E3258}" type="presOf" srcId="{84A06AFE-4A04-4304-990A-937A8144DB08}" destId="{F21D2DFB-60E1-46EC-9EE7-D2381B40E42F}" srcOrd="0" destOrd="0" presId="urn:microsoft.com/office/officeart/2018/5/layout/IconCircleLabelList"/>
    <dgm:cxn modelId="{0FE1E04A-83FD-41A0-9341-20A0B563E00E}" srcId="{ED5F0495-E509-4918-A16A-0BE696200DD3}" destId="{6AECBDB8-4CD2-4F7C-AFED-A351FFEBCBDC}" srcOrd="1" destOrd="0" parTransId="{584FC067-3464-4DC3-9E9F-08D7D9FA1B41}" sibTransId="{34EBADE5-04F9-4F2D-A1CC-25A8271BFC72}"/>
    <dgm:cxn modelId="{E6AB0D82-30E1-4B4C-8C1B-8BDE55DDCF1F}" srcId="{ED5F0495-E509-4918-A16A-0BE696200DD3}" destId="{84A06AFE-4A04-4304-990A-937A8144DB08}" srcOrd="0" destOrd="0" parTransId="{B795C4F6-332B-4744-BA6B-3752E0B83485}" sibTransId="{4735C1DB-E3CA-42CA-BB71-A0A08EC51437}"/>
    <dgm:cxn modelId="{C7AD2E9F-0E69-409E-BFB7-C0C5BE67D354}" type="presOf" srcId="{ED5F0495-E509-4918-A16A-0BE696200DD3}" destId="{BA0A3740-2C92-4C86-A364-98DFE5450D6D}" srcOrd="0" destOrd="0" presId="urn:microsoft.com/office/officeart/2018/5/layout/IconCircleLabelList"/>
    <dgm:cxn modelId="{2C6ECBCB-91A8-45CB-9978-552D65D87A9F}" type="presParOf" srcId="{BA0A3740-2C92-4C86-A364-98DFE5450D6D}" destId="{D1937CFD-82FA-453A-8142-E1745E1C222E}" srcOrd="0" destOrd="0" presId="urn:microsoft.com/office/officeart/2018/5/layout/IconCircleLabelList"/>
    <dgm:cxn modelId="{CE4AD7E8-4989-400A-B60F-190798A943AA}" type="presParOf" srcId="{D1937CFD-82FA-453A-8142-E1745E1C222E}" destId="{18A147D7-B022-41BF-8164-DC3ACC446678}" srcOrd="0" destOrd="0" presId="urn:microsoft.com/office/officeart/2018/5/layout/IconCircleLabelList"/>
    <dgm:cxn modelId="{DAA022D6-18B8-4D7C-852E-5FA8E6F406AE}" type="presParOf" srcId="{D1937CFD-82FA-453A-8142-E1745E1C222E}" destId="{8691FA3D-DDA5-47F3-A3D0-D1CE292FDCC7}" srcOrd="1" destOrd="0" presId="urn:microsoft.com/office/officeart/2018/5/layout/IconCircleLabelList"/>
    <dgm:cxn modelId="{78706160-881D-4E0F-B285-470829AE8429}" type="presParOf" srcId="{D1937CFD-82FA-453A-8142-E1745E1C222E}" destId="{213880DC-FD99-4EC1-BD08-BF4A576E9B27}" srcOrd="2" destOrd="0" presId="urn:microsoft.com/office/officeart/2018/5/layout/IconCircleLabelList"/>
    <dgm:cxn modelId="{46546253-DB9A-47D0-8C2A-B5119FB77D96}" type="presParOf" srcId="{D1937CFD-82FA-453A-8142-E1745E1C222E}" destId="{F21D2DFB-60E1-46EC-9EE7-D2381B40E42F}" srcOrd="3" destOrd="0" presId="urn:microsoft.com/office/officeart/2018/5/layout/IconCircleLabelList"/>
    <dgm:cxn modelId="{A74FFE0F-1F9E-462B-9AD5-28D114DCEDDF}" type="presParOf" srcId="{BA0A3740-2C92-4C86-A364-98DFE5450D6D}" destId="{68DF2B69-FB16-4F8C-AB6D-50969B03FAF2}" srcOrd="1" destOrd="0" presId="urn:microsoft.com/office/officeart/2018/5/layout/IconCircleLabelList"/>
    <dgm:cxn modelId="{1786F4F4-5ECE-4A53-9345-DEC475F40747}" type="presParOf" srcId="{BA0A3740-2C92-4C86-A364-98DFE5450D6D}" destId="{9EA3D35B-FB88-4B36-AFE6-67EBEFE9F411}" srcOrd="2" destOrd="0" presId="urn:microsoft.com/office/officeart/2018/5/layout/IconCircleLabelList"/>
    <dgm:cxn modelId="{8A530B10-F3EC-4BD6-9139-1C2714470B65}" type="presParOf" srcId="{9EA3D35B-FB88-4B36-AFE6-67EBEFE9F411}" destId="{C799123F-6200-4A90-A2F5-E55CCD8E1670}" srcOrd="0" destOrd="0" presId="urn:microsoft.com/office/officeart/2018/5/layout/IconCircleLabelList"/>
    <dgm:cxn modelId="{38CFDA33-376E-4A5D-A22B-C39ADFB1CCE0}" type="presParOf" srcId="{9EA3D35B-FB88-4B36-AFE6-67EBEFE9F411}" destId="{016D192C-4FDB-4DA2-989D-C25E6BB18BE1}" srcOrd="1" destOrd="0" presId="urn:microsoft.com/office/officeart/2018/5/layout/IconCircleLabelList"/>
    <dgm:cxn modelId="{5B018B29-3C5E-4C8B-B023-6B8A67079BAC}" type="presParOf" srcId="{9EA3D35B-FB88-4B36-AFE6-67EBEFE9F411}" destId="{BD14E695-BCB5-4631-85F1-03D1A81A4BA7}" srcOrd="2" destOrd="0" presId="urn:microsoft.com/office/officeart/2018/5/layout/IconCircleLabelList"/>
    <dgm:cxn modelId="{D8453282-9420-44F1-87ED-0534AC3F6A60}" type="presParOf" srcId="{9EA3D35B-FB88-4B36-AFE6-67EBEFE9F411}" destId="{F4C57705-F136-43B2-B3D1-264C6A84624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949A01F-6F36-4E65-9B7B-654273C27B5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B104E5F-41ED-4B77-8BDC-5E001D3D9916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dirty="0"/>
            <a:t>Interfaces del sistema responsivas.</a:t>
          </a:r>
          <a:endParaRPr lang="en-US" dirty="0"/>
        </a:p>
      </dgm:t>
    </dgm:pt>
    <dgm:pt modelId="{7CDA8299-6E33-44AD-A6F4-9C70D76644B8}" type="parTrans" cxnId="{CF06102F-159B-466C-903B-71106A61565E}">
      <dgm:prSet/>
      <dgm:spPr/>
      <dgm:t>
        <a:bodyPr/>
        <a:lstStyle/>
        <a:p>
          <a:endParaRPr lang="en-US"/>
        </a:p>
      </dgm:t>
    </dgm:pt>
    <dgm:pt modelId="{3932C8C7-C9A4-4770-A328-F6E1F7D00C0B}" type="sibTrans" cxnId="{CF06102F-159B-466C-903B-71106A61565E}">
      <dgm:prSet/>
      <dgm:spPr/>
      <dgm:t>
        <a:bodyPr/>
        <a:lstStyle/>
        <a:p>
          <a:endParaRPr lang="en-US"/>
        </a:p>
      </dgm:t>
    </dgm:pt>
    <dgm:pt modelId="{CDEEDC77-F73C-499A-B9DC-3375E66985F2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dirty="0"/>
            <a:t>Implementación de funcionalidades para Grupos Intermedios.</a:t>
          </a:r>
          <a:endParaRPr lang="en-US" dirty="0"/>
        </a:p>
      </dgm:t>
    </dgm:pt>
    <dgm:pt modelId="{EEA31598-F079-4100-B4A9-EAF760F75869}" type="parTrans" cxnId="{C4034D5B-91BE-4670-821A-08ED823FE927}">
      <dgm:prSet/>
      <dgm:spPr/>
      <dgm:t>
        <a:bodyPr/>
        <a:lstStyle/>
        <a:p>
          <a:endParaRPr lang="en-US"/>
        </a:p>
      </dgm:t>
    </dgm:pt>
    <dgm:pt modelId="{91478CC3-613C-43D3-8411-4822406BD341}" type="sibTrans" cxnId="{C4034D5B-91BE-4670-821A-08ED823FE927}">
      <dgm:prSet/>
      <dgm:spPr/>
      <dgm:t>
        <a:bodyPr/>
        <a:lstStyle/>
        <a:p>
          <a:endParaRPr lang="en-US"/>
        </a:p>
      </dgm:t>
    </dgm:pt>
    <dgm:pt modelId="{BC1B0D6F-9C8D-4145-8A2C-C40049429E89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dirty="0"/>
            <a:t>Realizar pruebas de seguridad.</a:t>
          </a:r>
          <a:endParaRPr lang="en-US" dirty="0"/>
        </a:p>
      </dgm:t>
    </dgm:pt>
    <dgm:pt modelId="{CB9A9F27-F8CE-4BF1-97E7-CB32262892E9}" type="parTrans" cxnId="{950ADDA7-6E09-45AB-8FD1-AE4F7C79CA7B}">
      <dgm:prSet/>
      <dgm:spPr/>
      <dgm:t>
        <a:bodyPr/>
        <a:lstStyle/>
        <a:p>
          <a:endParaRPr lang="en-US"/>
        </a:p>
      </dgm:t>
    </dgm:pt>
    <dgm:pt modelId="{D9D22DBC-92CC-47F5-B416-DF7F7450BF37}" type="sibTrans" cxnId="{950ADDA7-6E09-45AB-8FD1-AE4F7C79CA7B}">
      <dgm:prSet/>
      <dgm:spPr/>
      <dgm:t>
        <a:bodyPr/>
        <a:lstStyle/>
        <a:p>
          <a:endParaRPr lang="en-US"/>
        </a:p>
      </dgm:t>
    </dgm:pt>
    <dgm:pt modelId="{D9DBF35A-A105-403E-A3F5-7D7B10BB4B49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dirty="0"/>
            <a:t>Lanzar el sistema como una herramienta oficial.</a:t>
          </a:r>
          <a:endParaRPr lang="en-US" dirty="0"/>
        </a:p>
      </dgm:t>
    </dgm:pt>
    <dgm:pt modelId="{F4C1B91B-316F-44D5-88B8-971034C9C2D0}" type="parTrans" cxnId="{792DE09E-1C0C-4779-94E5-BDB149AE7CE6}">
      <dgm:prSet/>
      <dgm:spPr/>
      <dgm:t>
        <a:bodyPr/>
        <a:lstStyle/>
        <a:p>
          <a:endParaRPr lang="en-US"/>
        </a:p>
      </dgm:t>
    </dgm:pt>
    <dgm:pt modelId="{FEE945AC-B936-4E9F-9A9D-FB3C6DBBDCBC}" type="sibTrans" cxnId="{792DE09E-1C0C-4779-94E5-BDB149AE7CE6}">
      <dgm:prSet/>
      <dgm:spPr/>
      <dgm:t>
        <a:bodyPr/>
        <a:lstStyle/>
        <a:p>
          <a:endParaRPr lang="en-US"/>
        </a:p>
      </dgm:t>
    </dgm:pt>
    <dgm:pt modelId="{11976661-5CE8-4A0B-AD0A-DBB3FBACBA37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noProof="0" dirty="0"/>
            <a:t>Firmar electrónicamente los documentos.</a:t>
          </a:r>
        </a:p>
      </dgm:t>
    </dgm:pt>
    <dgm:pt modelId="{6BA8AE95-B33C-49B6-85B7-D766FF09213F}" type="parTrans" cxnId="{FF18E8E5-61F9-41C3-8388-9C44AC1DBF4D}">
      <dgm:prSet/>
      <dgm:spPr/>
      <dgm:t>
        <a:bodyPr/>
        <a:lstStyle/>
        <a:p>
          <a:endParaRPr lang="es-CL"/>
        </a:p>
      </dgm:t>
    </dgm:pt>
    <dgm:pt modelId="{BCE56A6E-3B77-414B-A625-6718ECDCF774}" type="sibTrans" cxnId="{FF18E8E5-61F9-41C3-8388-9C44AC1DBF4D}">
      <dgm:prSet/>
      <dgm:spPr/>
      <dgm:t>
        <a:bodyPr/>
        <a:lstStyle/>
        <a:p>
          <a:endParaRPr lang="es-CL"/>
        </a:p>
      </dgm:t>
    </dgm:pt>
    <dgm:pt modelId="{7EAAB33E-9113-4646-9843-7F4615225912}" type="pres">
      <dgm:prSet presAssocID="{E949A01F-6F36-4E65-9B7B-654273C27B5F}" presName="root" presStyleCnt="0">
        <dgm:presLayoutVars>
          <dgm:dir/>
          <dgm:resizeHandles val="exact"/>
        </dgm:presLayoutVars>
      </dgm:prSet>
      <dgm:spPr/>
    </dgm:pt>
    <dgm:pt modelId="{883D0087-21F8-407B-90D3-725B69A7AE00}" type="pres">
      <dgm:prSet presAssocID="{8B104E5F-41ED-4B77-8BDC-5E001D3D9916}" presName="compNode" presStyleCnt="0"/>
      <dgm:spPr/>
    </dgm:pt>
    <dgm:pt modelId="{ECFA33A5-1BFE-4EF0-A9A0-D94D8E33CF71}" type="pres">
      <dgm:prSet presAssocID="{8B104E5F-41ED-4B77-8BDC-5E001D3D991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nsmitir"/>
        </a:ext>
      </dgm:extLst>
    </dgm:pt>
    <dgm:pt modelId="{FC7B7176-5D30-4B5B-8B3E-826646A3932D}" type="pres">
      <dgm:prSet presAssocID="{8B104E5F-41ED-4B77-8BDC-5E001D3D9916}" presName="spaceRect" presStyleCnt="0"/>
      <dgm:spPr/>
    </dgm:pt>
    <dgm:pt modelId="{3FA6E56B-5851-4DE2-879D-041B680AC1DD}" type="pres">
      <dgm:prSet presAssocID="{8B104E5F-41ED-4B77-8BDC-5E001D3D9916}" presName="textRect" presStyleLbl="revTx" presStyleIdx="0" presStyleCnt="5">
        <dgm:presLayoutVars>
          <dgm:chMax val="1"/>
          <dgm:chPref val="1"/>
        </dgm:presLayoutVars>
      </dgm:prSet>
      <dgm:spPr/>
    </dgm:pt>
    <dgm:pt modelId="{CC81E639-140F-4BDC-8D57-5149761E345A}" type="pres">
      <dgm:prSet presAssocID="{3932C8C7-C9A4-4770-A328-F6E1F7D00C0B}" presName="sibTrans" presStyleCnt="0"/>
      <dgm:spPr/>
    </dgm:pt>
    <dgm:pt modelId="{ACA79653-94B6-4E13-8A38-9CED4DAEDA19}" type="pres">
      <dgm:prSet presAssocID="{CDEEDC77-F73C-499A-B9DC-3375E66985F2}" presName="compNode" presStyleCnt="0"/>
      <dgm:spPr/>
    </dgm:pt>
    <dgm:pt modelId="{FA8B4565-9755-490E-9554-D1A76F7BAA37}" type="pres">
      <dgm:prSet presAssocID="{CDEEDC77-F73C-499A-B9DC-3375E66985F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1BED107C-8DFD-45DC-8691-A22AD6189369}" type="pres">
      <dgm:prSet presAssocID="{CDEEDC77-F73C-499A-B9DC-3375E66985F2}" presName="spaceRect" presStyleCnt="0"/>
      <dgm:spPr/>
    </dgm:pt>
    <dgm:pt modelId="{183736D8-535C-43A2-AA1D-D0AA49C8308D}" type="pres">
      <dgm:prSet presAssocID="{CDEEDC77-F73C-499A-B9DC-3375E66985F2}" presName="textRect" presStyleLbl="revTx" presStyleIdx="1" presStyleCnt="5">
        <dgm:presLayoutVars>
          <dgm:chMax val="1"/>
          <dgm:chPref val="1"/>
        </dgm:presLayoutVars>
      </dgm:prSet>
      <dgm:spPr/>
    </dgm:pt>
    <dgm:pt modelId="{EC3D186A-6901-4C57-92EA-668A1C175182}" type="pres">
      <dgm:prSet presAssocID="{91478CC3-613C-43D3-8411-4822406BD341}" presName="sibTrans" presStyleCnt="0"/>
      <dgm:spPr/>
    </dgm:pt>
    <dgm:pt modelId="{0CB5A69C-9F3F-4B55-A0B2-89567A17AB98}" type="pres">
      <dgm:prSet presAssocID="{BC1B0D6F-9C8D-4145-8A2C-C40049429E89}" presName="compNode" presStyleCnt="0"/>
      <dgm:spPr/>
    </dgm:pt>
    <dgm:pt modelId="{634FC3B5-F0FE-4781-A965-74F3B7867938}" type="pres">
      <dgm:prSet presAssocID="{BC1B0D6F-9C8D-4145-8A2C-C40049429E8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quear"/>
        </a:ext>
      </dgm:extLst>
    </dgm:pt>
    <dgm:pt modelId="{57E9674E-92F9-429F-80D1-45B292D20645}" type="pres">
      <dgm:prSet presAssocID="{BC1B0D6F-9C8D-4145-8A2C-C40049429E89}" presName="spaceRect" presStyleCnt="0"/>
      <dgm:spPr/>
    </dgm:pt>
    <dgm:pt modelId="{D4EB4BD2-71CD-47EB-9439-3DC1DC35A0C4}" type="pres">
      <dgm:prSet presAssocID="{BC1B0D6F-9C8D-4145-8A2C-C40049429E89}" presName="textRect" presStyleLbl="revTx" presStyleIdx="2" presStyleCnt="5">
        <dgm:presLayoutVars>
          <dgm:chMax val="1"/>
          <dgm:chPref val="1"/>
        </dgm:presLayoutVars>
      </dgm:prSet>
      <dgm:spPr/>
    </dgm:pt>
    <dgm:pt modelId="{A1663281-7EAC-463F-A0A5-5E250340314D}" type="pres">
      <dgm:prSet presAssocID="{D9D22DBC-92CC-47F5-B416-DF7F7450BF37}" presName="sibTrans" presStyleCnt="0"/>
      <dgm:spPr/>
    </dgm:pt>
    <dgm:pt modelId="{E2A8C21C-4E5A-425C-923C-ABC65C6C9238}" type="pres">
      <dgm:prSet presAssocID="{D9DBF35A-A105-403E-A3F5-7D7B10BB4B49}" presName="compNode" presStyleCnt="0"/>
      <dgm:spPr/>
    </dgm:pt>
    <dgm:pt modelId="{682AAAD5-09A7-4F4A-B889-80679AF01CFC}" type="pres">
      <dgm:prSet presAssocID="{D9DBF35A-A105-403E-A3F5-7D7B10BB4B4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o"/>
        </a:ext>
      </dgm:extLst>
    </dgm:pt>
    <dgm:pt modelId="{665C92D6-38D2-4009-AA94-F971973ECAD2}" type="pres">
      <dgm:prSet presAssocID="{D9DBF35A-A105-403E-A3F5-7D7B10BB4B49}" presName="spaceRect" presStyleCnt="0"/>
      <dgm:spPr/>
    </dgm:pt>
    <dgm:pt modelId="{4555DEF6-8917-4E74-9583-81DC3CE17BFC}" type="pres">
      <dgm:prSet presAssocID="{D9DBF35A-A105-403E-A3F5-7D7B10BB4B49}" presName="textRect" presStyleLbl="revTx" presStyleIdx="3" presStyleCnt="5">
        <dgm:presLayoutVars>
          <dgm:chMax val="1"/>
          <dgm:chPref val="1"/>
        </dgm:presLayoutVars>
      </dgm:prSet>
      <dgm:spPr/>
    </dgm:pt>
    <dgm:pt modelId="{B28D133C-F084-4DEB-8A7B-A4C49E7DA0AA}" type="pres">
      <dgm:prSet presAssocID="{FEE945AC-B936-4E9F-9A9D-FB3C6DBBDCBC}" presName="sibTrans" presStyleCnt="0"/>
      <dgm:spPr/>
    </dgm:pt>
    <dgm:pt modelId="{AE25148A-8524-4F97-AE99-CA93D8B899AF}" type="pres">
      <dgm:prSet presAssocID="{11976661-5CE8-4A0B-AD0A-DBB3FBACBA37}" presName="compNode" presStyleCnt="0"/>
      <dgm:spPr/>
    </dgm:pt>
    <dgm:pt modelId="{12169DAF-AF8D-47F0-9D58-DF4CAC405024}" type="pres">
      <dgm:prSet presAssocID="{11976661-5CE8-4A0B-AD0A-DBB3FBACBA3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ápida"/>
        </a:ext>
      </dgm:extLst>
    </dgm:pt>
    <dgm:pt modelId="{15CE8ACC-EC28-4225-8378-A1FCC02032D2}" type="pres">
      <dgm:prSet presAssocID="{11976661-5CE8-4A0B-AD0A-DBB3FBACBA37}" presName="spaceRect" presStyleCnt="0"/>
      <dgm:spPr/>
    </dgm:pt>
    <dgm:pt modelId="{E850D2FD-4C16-4B54-B21D-75305B39B1C3}" type="pres">
      <dgm:prSet presAssocID="{11976661-5CE8-4A0B-AD0A-DBB3FBACBA3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52A9208-0010-4818-AB21-94624FAF9172}" type="presOf" srcId="{BC1B0D6F-9C8D-4145-8A2C-C40049429E89}" destId="{D4EB4BD2-71CD-47EB-9439-3DC1DC35A0C4}" srcOrd="0" destOrd="0" presId="urn:microsoft.com/office/officeart/2018/2/layout/IconLabelList"/>
    <dgm:cxn modelId="{CF06102F-159B-466C-903B-71106A61565E}" srcId="{E949A01F-6F36-4E65-9B7B-654273C27B5F}" destId="{8B104E5F-41ED-4B77-8BDC-5E001D3D9916}" srcOrd="0" destOrd="0" parTransId="{7CDA8299-6E33-44AD-A6F4-9C70D76644B8}" sibTransId="{3932C8C7-C9A4-4770-A328-F6E1F7D00C0B}"/>
    <dgm:cxn modelId="{C4034D5B-91BE-4670-821A-08ED823FE927}" srcId="{E949A01F-6F36-4E65-9B7B-654273C27B5F}" destId="{CDEEDC77-F73C-499A-B9DC-3375E66985F2}" srcOrd="1" destOrd="0" parTransId="{EEA31598-F079-4100-B4A9-EAF760F75869}" sibTransId="{91478CC3-613C-43D3-8411-4822406BD341}"/>
    <dgm:cxn modelId="{A6EAAE41-7A83-41ED-986D-E77E3AE85F34}" type="presOf" srcId="{E949A01F-6F36-4E65-9B7B-654273C27B5F}" destId="{7EAAB33E-9113-4646-9843-7F4615225912}" srcOrd="0" destOrd="0" presId="urn:microsoft.com/office/officeart/2018/2/layout/IconLabelList"/>
    <dgm:cxn modelId="{0BD8E047-AB5C-486E-8980-EEE0467170A9}" type="presOf" srcId="{CDEEDC77-F73C-499A-B9DC-3375E66985F2}" destId="{183736D8-535C-43A2-AA1D-D0AA49C8308D}" srcOrd="0" destOrd="0" presId="urn:microsoft.com/office/officeart/2018/2/layout/IconLabelList"/>
    <dgm:cxn modelId="{C3C3F04B-6A48-4956-9F85-17868F753059}" type="presOf" srcId="{D9DBF35A-A105-403E-A3F5-7D7B10BB4B49}" destId="{4555DEF6-8917-4E74-9583-81DC3CE17BFC}" srcOrd="0" destOrd="0" presId="urn:microsoft.com/office/officeart/2018/2/layout/IconLabelList"/>
    <dgm:cxn modelId="{792DE09E-1C0C-4779-94E5-BDB149AE7CE6}" srcId="{E949A01F-6F36-4E65-9B7B-654273C27B5F}" destId="{D9DBF35A-A105-403E-A3F5-7D7B10BB4B49}" srcOrd="3" destOrd="0" parTransId="{F4C1B91B-316F-44D5-88B8-971034C9C2D0}" sibTransId="{FEE945AC-B936-4E9F-9A9D-FB3C6DBBDCBC}"/>
    <dgm:cxn modelId="{950ADDA7-6E09-45AB-8FD1-AE4F7C79CA7B}" srcId="{E949A01F-6F36-4E65-9B7B-654273C27B5F}" destId="{BC1B0D6F-9C8D-4145-8A2C-C40049429E89}" srcOrd="2" destOrd="0" parTransId="{CB9A9F27-F8CE-4BF1-97E7-CB32262892E9}" sibTransId="{D9D22DBC-92CC-47F5-B416-DF7F7450BF37}"/>
    <dgm:cxn modelId="{FF18E8E5-61F9-41C3-8388-9C44AC1DBF4D}" srcId="{E949A01F-6F36-4E65-9B7B-654273C27B5F}" destId="{11976661-5CE8-4A0B-AD0A-DBB3FBACBA37}" srcOrd="4" destOrd="0" parTransId="{6BA8AE95-B33C-49B6-85B7-D766FF09213F}" sibTransId="{BCE56A6E-3B77-414B-A625-6718ECDCF774}"/>
    <dgm:cxn modelId="{E025B7EB-178F-4EFD-B90D-9FF8A66A2519}" type="presOf" srcId="{11976661-5CE8-4A0B-AD0A-DBB3FBACBA37}" destId="{E850D2FD-4C16-4B54-B21D-75305B39B1C3}" srcOrd="0" destOrd="0" presId="urn:microsoft.com/office/officeart/2018/2/layout/IconLabelList"/>
    <dgm:cxn modelId="{5C1D17EF-72B8-4179-923D-309D8511EAFB}" type="presOf" srcId="{8B104E5F-41ED-4B77-8BDC-5E001D3D9916}" destId="{3FA6E56B-5851-4DE2-879D-041B680AC1DD}" srcOrd="0" destOrd="0" presId="urn:microsoft.com/office/officeart/2018/2/layout/IconLabelList"/>
    <dgm:cxn modelId="{E9F5E82B-32E1-48CA-A3D6-EFD8C7F181E4}" type="presParOf" srcId="{7EAAB33E-9113-4646-9843-7F4615225912}" destId="{883D0087-21F8-407B-90D3-725B69A7AE00}" srcOrd="0" destOrd="0" presId="urn:microsoft.com/office/officeart/2018/2/layout/IconLabelList"/>
    <dgm:cxn modelId="{65C6319F-8B13-42F7-ABF1-B625C129E2B2}" type="presParOf" srcId="{883D0087-21F8-407B-90D3-725B69A7AE00}" destId="{ECFA33A5-1BFE-4EF0-A9A0-D94D8E33CF71}" srcOrd="0" destOrd="0" presId="urn:microsoft.com/office/officeart/2018/2/layout/IconLabelList"/>
    <dgm:cxn modelId="{7E378A3A-E922-4ABB-ABA4-4F6260A4284B}" type="presParOf" srcId="{883D0087-21F8-407B-90D3-725B69A7AE00}" destId="{FC7B7176-5D30-4B5B-8B3E-826646A3932D}" srcOrd="1" destOrd="0" presId="urn:microsoft.com/office/officeart/2018/2/layout/IconLabelList"/>
    <dgm:cxn modelId="{A7729EA0-A525-4E30-AB35-E3ED9FBD90E1}" type="presParOf" srcId="{883D0087-21F8-407B-90D3-725B69A7AE00}" destId="{3FA6E56B-5851-4DE2-879D-041B680AC1DD}" srcOrd="2" destOrd="0" presId="urn:microsoft.com/office/officeart/2018/2/layout/IconLabelList"/>
    <dgm:cxn modelId="{18AA3579-DBE1-4A29-8310-5A769C0672C5}" type="presParOf" srcId="{7EAAB33E-9113-4646-9843-7F4615225912}" destId="{CC81E639-140F-4BDC-8D57-5149761E345A}" srcOrd="1" destOrd="0" presId="urn:microsoft.com/office/officeart/2018/2/layout/IconLabelList"/>
    <dgm:cxn modelId="{774A41A5-4E29-4EB4-B749-4D90D0477EEE}" type="presParOf" srcId="{7EAAB33E-9113-4646-9843-7F4615225912}" destId="{ACA79653-94B6-4E13-8A38-9CED4DAEDA19}" srcOrd="2" destOrd="0" presId="urn:microsoft.com/office/officeart/2018/2/layout/IconLabelList"/>
    <dgm:cxn modelId="{BA944E52-85E3-481C-8DE7-512F6AC0225F}" type="presParOf" srcId="{ACA79653-94B6-4E13-8A38-9CED4DAEDA19}" destId="{FA8B4565-9755-490E-9554-D1A76F7BAA37}" srcOrd="0" destOrd="0" presId="urn:microsoft.com/office/officeart/2018/2/layout/IconLabelList"/>
    <dgm:cxn modelId="{93989412-BA04-430E-A358-622493832C73}" type="presParOf" srcId="{ACA79653-94B6-4E13-8A38-9CED4DAEDA19}" destId="{1BED107C-8DFD-45DC-8691-A22AD6189369}" srcOrd="1" destOrd="0" presId="urn:microsoft.com/office/officeart/2018/2/layout/IconLabelList"/>
    <dgm:cxn modelId="{6AFA4CC3-D1B1-44B7-ACAE-65538E75D67F}" type="presParOf" srcId="{ACA79653-94B6-4E13-8A38-9CED4DAEDA19}" destId="{183736D8-535C-43A2-AA1D-D0AA49C8308D}" srcOrd="2" destOrd="0" presId="urn:microsoft.com/office/officeart/2018/2/layout/IconLabelList"/>
    <dgm:cxn modelId="{9643D598-70BA-4782-B13A-1C98F76B111E}" type="presParOf" srcId="{7EAAB33E-9113-4646-9843-7F4615225912}" destId="{EC3D186A-6901-4C57-92EA-668A1C175182}" srcOrd="3" destOrd="0" presId="urn:microsoft.com/office/officeart/2018/2/layout/IconLabelList"/>
    <dgm:cxn modelId="{ECC1A32E-1C55-4647-81CF-17E0536806DA}" type="presParOf" srcId="{7EAAB33E-9113-4646-9843-7F4615225912}" destId="{0CB5A69C-9F3F-4B55-A0B2-89567A17AB98}" srcOrd="4" destOrd="0" presId="urn:microsoft.com/office/officeart/2018/2/layout/IconLabelList"/>
    <dgm:cxn modelId="{6DF4ECA6-78C3-4936-B1F3-C90DCE5D849C}" type="presParOf" srcId="{0CB5A69C-9F3F-4B55-A0B2-89567A17AB98}" destId="{634FC3B5-F0FE-4781-A965-74F3B7867938}" srcOrd="0" destOrd="0" presId="urn:microsoft.com/office/officeart/2018/2/layout/IconLabelList"/>
    <dgm:cxn modelId="{A04A2F79-273C-48D9-BF83-3A235E2FCE50}" type="presParOf" srcId="{0CB5A69C-9F3F-4B55-A0B2-89567A17AB98}" destId="{57E9674E-92F9-429F-80D1-45B292D20645}" srcOrd="1" destOrd="0" presId="urn:microsoft.com/office/officeart/2018/2/layout/IconLabelList"/>
    <dgm:cxn modelId="{E7CE4915-6733-423C-B217-CCE91F25D1AA}" type="presParOf" srcId="{0CB5A69C-9F3F-4B55-A0B2-89567A17AB98}" destId="{D4EB4BD2-71CD-47EB-9439-3DC1DC35A0C4}" srcOrd="2" destOrd="0" presId="urn:microsoft.com/office/officeart/2018/2/layout/IconLabelList"/>
    <dgm:cxn modelId="{C38BEB69-F14B-46E3-8882-2E7819A83C90}" type="presParOf" srcId="{7EAAB33E-9113-4646-9843-7F4615225912}" destId="{A1663281-7EAC-463F-A0A5-5E250340314D}" srcOrd="5" destOrd="0" presId="urn:microsoft.com/office/officeart/2018/2/layout/IconLabelList"/>
    <dgm:cxn modelId="{B125F76C-BB32-413B-8B81-F91BD7B2900C}" type="presParOf" srcId="{7EAAB33E-9113-4646-9843-7F4615225912}" destId="{E2A8C21C-4E5A-425C-923C-ABC65C6C9238}" srcOrd="6" destOrd="0" presId="urn:microsoft.com/office/officeart/2018/2/layout/IconLabelList"/>
    <dgm:cxn modelId="{7FC60780-D861-4AA9-9CC5-1A775F2D92FD}" type="presParOf" srcId="{E2A8C21C-4E5A-425C-923C-ABC65C6C9238}" destId="{682AAAD5-09A7-4F4A-B889-80679AF01CFC}" srcOrd="0" destOrd="0" presId="urn:microsoft.com/office/officeart/2018/2/layout/IconLabelList"/>
    <dgm:cxn modelId="{BAC809FD-2743-421D-B927-04C1503FCD86}" type="presParOf" srcId="{E2A8C21C-4E5A-425C-923C-ABC65C6C9238}" destId="{665C92D6-38D2-4009-AA94-F971973ECAD2}" srcOrd="1" destOrd="0" presId="urn:microsoft.com/office/officeart/2018/2/layout/IconLabelList"/>
    <dgm:cxn modelId="{ED242B45-177E-4203-9130-41D86859EDA0}" type="presParOf" srcId="{E2A8C21C-4E5A-425C-923C-ABC65C6C9238}" destId="{4555DEF6-8917-4E74-9583-81DC3CE17BFC}" srcOrd="2" destOrd="0" presId="urn:microsoft.com/office/officeart/2018/2/layout/IconLabelList"/>
    <dgm:cxn modelId="{10AA1951-BC81-45F0-B7E6-79D610E8F269}" type="presParOf" srcId="{7EAAB33E-9113-4646-9843-7F4615225912}" destId="{B28D133C-F084-4DEB-8A7B-A4C49E7DA0AA}" srcOrd="7" destOrd="0" presId="urn:microsoft.com/office/officeart/2018/2/layout/IconLabelList"/>
    <dgm:cxn modelId="{AD31FF73-BEB9-4F66-BB2D-E9050DBD9F6E}" type="presParOf" srcId="{7EAAB33E-9113-4646-9843-7F4615225912}" destId="{AE25148A-8524-4F97-AE99-CA93D8B899AF}" srcOrd="8" destOrd="0" presId="urn:microsoft.com/office/officeart/2018/2/layout/IconLabelList"/>
    <dgm:cxn modelId="{48E65F12-3FE3-4378-ABB3-C44906F475A2}" type="presParOf" srcId="{AE25148A-8524-4F97-AE99-CA93D8B899AF}" destId="{12169DAF-AF8D-47F0-9D58-DF4CAC405024}" srcOrd="0" destOrd="0" presId="urn:microsoft.com/office/officeart/2018/2/layout/IconLabelList"/>
    <dgm:cxn modelId="{F4557FAC-1CA3-4F79-BBC8-45C7899CED2C}" type="presParOf" srcId="{AE25148A-8524-4F97-AE99-CA93D8B899AF}" destId="{15CE8ACC-EC28-4225-8378-A1FCC02032D2}" srcOrd="1" destOrd="0" presId="urn:microsoft.com/office/officeart/2018/2/layout/IconLabelList"/>
    <dgm:cxn modelId="{66692C0B-7327-4536-8952-114DADF45783}" type="presParOf" srcId="{AE25148A-8524-4F97-AE99-CA93D8B899AF}" destId="{E850D2FD-4C16-4B54-B21D-75305B39B1C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949A01F-6F36-4E65-9B7B-654273C27B5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B104E5F-41ED-4B77-8BDC-5E001D3D9916}">
      <dgm:prSet/>
      <dgm:spPr/>
      <dgm:t>
        <a:bodyPr/>
        <a:lstStyle/>
        <a:p>
          <a:pPr>
            <a:lnSpc>
              <a:spcPct val="100000"/>
            </a:lnSpc>
          </a:pPr>
          <a:r>
            <a:rPr lang="es-CL"/>
            <a:t>Interfaces del sistema responsivas</a:t>
          </a:r>
          <a:endParaRPr lang="en-US"/>
        </a:p>
      </dgm:t>
    </dgm:pt>
    <dgm:pt modelId="{7CDA8299-6E33-44AD-A6F4-9C70D76644B8}" type="parTrans" cxnId="{CF06102F-159B-466C-903B-71106A61565E}">
      <dgm:prSet/>
      <dgm:spPr/>
      <dgm:t>
        <a:bodyPr/>
        <a:lstStyle/>
        <a:p>
          <a:endParaRPr lang="en-US"/>
        </a:p>
      </dgm:t>
    </dgm:pt>
    <dgm:pt modelId="{3932C8C7-C9A4-4770-A328-F6E1F7D00C0B}" type="sibTrans" cxnId="{CF06102F-159B-466C-903B-71106A61565E}">
      <dgm:prSet/>
      <dgm:spPr/>
      <dgm:t>
        <a:bodyPr/>
        <a:lstStyle/>
        <a:p>
          <a:endParaRPr lang="en-US"/>
        </a:p>
      </dgm:t>
    </dgm:pt>
    <dgm:pt modelId="{CDEEDC77-F73C-499A-B9DC-3375E66985F2}">
      <dgm:prSet/>
      <dgm:spPr/>
      <dgm:t>
        <a:bodyPr/>
        <a:lstStyle/>
        <a:p>
          <a:pPr>
            <a:lnSpc>
              <a:spcPct val="100000"/>
            </a:lnSpc>
          </a:pPr>
          <a:r>
            <a:rPr lang="es-CL"/>
            <a:t>Implementación de funcionalidades para Grupos Intermedios</a:t>
          </a:r>
          <a:endParaRPr lang="en-US"/>
        </a:p>
      </dgm:t>
    </dgm:pt>
    <dgm:pt modelId="{EEA31598-F079-4100-B4A9-EAF760F75869}" type="parTrans" cxnId="{C4034D5B-91BE-4670-821A-08ED823FE927}">
      <dgm:prSet/>
      <dgm:spPr/>
      <dgm:t>
        <a:bodyPr/>
        <a:lstStyle/>
        <a:p>
          <a:endParaRPr lang="en-US"/>
        </a:p>
      </dgm:t>
    </dgm:pt>
    <dgm:pt modelId="{91478CC3-613C-43D3-8411-4822406BD341}" type="sibTrans" cxnId="{C4034D5B-91BE-4670-821A-08ED823FE927}">
      <dgm:prSet/>
      <dgm:spPr/>
      <dgm:t>
        <a:bodyPr/>
        <a:lstStyle/>
        <a:p>
          <a:endParaRPr lang="en-US"/>
        </a:p>
      </dgm:t>
    </dgm:pt>
    <dgm:pt modelId="{4245B793-6497-4039-9CBE-B55007A5FD5E}">
      <dgm:prSet/>
      <dgm:spPr/>
      <dgm:t>
        <a:bodyPr/>
        <a:lstStyle/>
        <a:p>
          <a:pPr>
            <a:lnSpc>
              <a:spcPct val="100000"/>
            </a:lnSpc>
          </a:pPr>
          <a:r>
            <a:rPr lang="es-CL"/>
            <a:t>Incorporar otros tipos de Fondo por Rendir</a:t>
          </a:r>
          <a:endParaRPr lang="en-US"/>
        </a:p>
      </dgm:t>
    </dgm:pt>
    <dgm:pt modelId="{85C55B1E-040D-493C-9E95-463DE4CB5CF4}" type="parTrans" cxnId="{1F2B1936-F98D-4839-A7D4-7888BCD410CE}">
      <dgm:prSet/>
      <dgm:spPr/>
      <dgm:t>
        <a:bodyPr/>
        <a:lstStyle/>
        <a:p>
          <a:endParaRPr lang="en-US"/>
        </a:p>
      </dgm:t>
    </dgm:pt>
    <dgm:pt modelId="{459A3967-1C22-4695-AEAB-75E2FEAA53B1}" type="sibTrans" cxnId="{1F2B1936-F98D-4839-A7D4-7888BCD410CE}">
      <dgm:prSet/>
      <dgm:spPr/>
      <dgm:t>
        <a:bodyPr/>
        <a:lstStyle/>
        <a:p>
          <a:endParaRPr lang="en-US"/>
        </a:p>
      </dgm:t>
    </dgm:pt>
    <dgm:pt modelId="{BC1B0D6F-9C8D-4145-8A2C-C40049429E89}">
      <dgm:prSet/>
      <dgm:spPr/>
      <dgm:t>
        <a:bodyPr/>
        <a:lstStyle/>
        <a:p>
          <a:pPr>
            <a:lnSpc>
              <a:spcPct val="100000"/>
            </a:lnSpc>
          </a:pPr>
          <a:r>
            <a:rPr lang="es-CL"/>
            <a:t>Realizar pruebas de seguridad</a:t>
          </a:r>
          <a:endParaRPr lang="en-US"/>
        </a:p>
      </dgm:t>
    </dgm:pt>
    <dgm:pt modelId="{CB9A9F27-F8CE-4BF1-97E7-CB32262892E9}" type="parTrans" cxnId="{950ADDA7-6E09-45AB-8FD1-AE4F7C79CA7B}">
      <dgm:prSet/>
      <dgm:spPr/>
      <dgm:t>
        <a:bodyPr/>
        <a:lstStyle/>
        <a:p>
          <a:endParaRPr lang="en-US"/>
        </a:p>
      </dgm:t>
    </dgm:pt>
    <dgm:pt modelId="{D9D22DBC-92CC-47F5-B416-DF7F7450BF37}" type="sibTrans" cxnId="{950ADDA7-6E09-45AB-8FD1-AE4F7C79CA7B}">
      <dgm:prSet/>
      <dgm:spPr/>
      <dgm:t>
        <a:bodyPr/>
        <a:lstStyle/>
        <a:p>
          <a:endParaRPr lang="en-US"/>
        </a:p>
      </dgm:t>
    </dgm:pt>
    <dgm:pt modelId="{D9DBF35A-A105-403E-A3F5-7D7B10BB4B49}">
      <dgm:prSet/>
      <dgm:spPr/>
      <dgm:t>
        <a:bodyPr/>
        <a:lstStyle/>
        <a:p>
          <a:pPr>
            <a:lnSpc>
              <a:spcPct val="100000"/>
            </a:lnSpc>
          </a:pPr>
          <a:r>
            <a:rPr lang="es-CL"/>
            <a:t>Lanzar el sistema como una herramienta oficial</a:t>
          </a:r>
          <a:endParaRPr lang="en-US"/>
        </a:p>
      </dgm:t>
    </dgm:pt>
    <dgm:pt modelId="{F4C1B91B-316F-44D5-88B8-971034C9C2D0}" type="parTrans" cxnId="{792DE09E-1C0C-4779-94E5-BDB149AE7CE6}">
      <dgm:prSet/>
      <dgm:spPr/>
      <dgm:t>
        <a:bodyPr/>
        <a:lstStyle/>
        <a:p>
          <a:endParaRPr lang="en-US"/>
        </a:p>
      </dgm:t>
    </dgm:pt>
    <dgm:pt modelId="{FEE945AC-B936-4E9F-9A9D-FB3C6DBBDCBC}" type="sibTrans" cxnId="{792DE09E-1C0C-4779-94E5-BDB149AE7CE6}">
      <dgm:prSet/>
      <dgm:spPr/>
      <dgm:t>
        <a:bodyPr/>
        <a:lstStyle/>
        <a:p>
          <a:endParaRPr lang="en-US"/>
        </a:p>
      </dgm:t>
    </dgm:pt>
    <dgm:pt modelId="{11976661-5CE8-4A0B-AD0A-DBB3FBACBA37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noProof="0"/>
            <a:t>Firmar electrónicamente los documentos</a:t>
          </a:r>
        </a:p>
      </dgm:t>
    </dgm:pt>
    <dgm:pt modelId="{6BA8AE95-B33C-49B6-85B7-D766FF09213F}" type="parTrans" cxnId="{FF18E8E5-61F9-41C3-8388-9C44AC1DBF4D}">
      <dgm:prSet/>
      <dgm:spPr/>
      <dgm:t>
        <a:bodyPr/>
        <a:lstStyle/>
        <a:p>
          <a:endParaRPr lang="es-CL"/>
        </a:p>
      </dgm:t>
    </dgm:pt>
    <dgm:pt modelId="{BCE56A6E-3B77-414B-A625-6718ECDCF774}" type="sibTrans" cxnId="{FF18E8E5-61F9-41C3-8388-9C44AC1DBF4D}">
      <dgm:prSet/>
      <dgm:spPr/>
      <dgm:t>
        <a:bodyPr/>
        <a:lstStyle/>
        <a:p>
          <a:endParaRPr lang="es-CL"/>
        </a:p>
      </dgm:t>
    </dgm:pt>
    <dgm:pt modelId="{7EAAB33E-9113-4646-9843-7F4615225912}" type="pres">
      <dgm:prSet presAssocID="{E949A01F-6F36-4E65-9B7B-654273C27B5F}" presName="root" presStyleCnt="0">
        <dgm:presLayoutVars>
          <dgm:dir/>
          <dgm:resizeHandles val="exact"/>
        </dgm:presLayoutVars>
      </dgm:prSet>
      <dgm:spPr/>
    </dgm:pt>
    <dgm:pt modelId="{883D0087-21F8-407B-90D3-725B69A7AE00}" type="pres">
      <dgm:prSet presAssocID="{8B104E5F-41ED-4B77-8BDC-5E001D3D9916}" presName="compNode" presStyleCnt="0"/>
      <dgm:spPr/>
    </dgm:pt>
    <dgm:pt modelId="{ECFA33A5-1BFE-4EF0-A9A0-D94D8E33CF71}" type="pres">
      <dgm:prSet presAssocID="{8B104E5F-41ED-4B77-8BDC-5E001D3D9916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nsmitir"/>
        </a:ext>
      </dgm:extLst>
    </dgm:pt>
    <dgm:pt modelId="{FC7B7176-5D30-4B5B-8B3E-826646A3932D}" type="pres">
      <dgm:prSet presAssocID="{8B104E5F-41ED-4B77-8BDC-5E001D3D9916}" presName="spaceRect" presStyleCnt="0"/>
      <dgm:spPr/>
    </dgm:pt>
    <dgm:pt modelId="{3FA6E56B-5851-4DE2-879D-041B680AC1DD}" type="pres">
      <dgm:prSet presAssocID="{8B104E5F-41ED-4B77-8BDC-5E001D3D9916}" presName="textRect" presStyleLbl="revTx" presStyleIdx="0" presStyleCnt="6">
        <dgm:presLayoutVars>
          <dgm:chMax val="1"/>
          <dgm:chPref val="1"/>
        </dgm:presLayoutVars>
      </dgm:prSet>
      <dgm:spPr/>
    </dgm:pt>
    <dgm:pt modelId="{CC81E639-140F-4BDC-8D57-5149761E345A}" type="pres">
      <dgm:prSet presAssocID="{3932C8C7-C9A4-4770-A328-F6E1F7D00C0B}" presName="sibTrans" presStyleCnt="0"/>
      <dgm:spPr/>
    </dgm:pt>
    <dgm:pt modelId="{ACA79653-94B6-4E13-8A38-9CED4DAEDA19}" type="pres">
      <dgm:prSet presAssocID="{CDEEDC77-F73C-499A-B9DC-3375E66985F2}" presName="compNode" presStyleCnt="0"/>
      <dgm:spPr/>
    </dgm:pt>
    <dgm:pt modelId="{FA8B4565-9755-490E-9554-D1A76F7BAA37}" type="pres">
      <dgm:prSet presAssocID="{CDEEDC77-F73C-499A-B9DC-3375E66985F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1BED107C-8DFD-45DC-8691-A22AD6189369}" type="pres">
      <dgm:prSet presAssocID="{CDEEDC77-F73C-499A-B9DC-3375E66985F2}" presName="spaceRect" presStyleCnt="0"/>
      <dgm:spPr/>
    </dgm:pt>
    <dgm:pt modelId="{183736D8-535C-43A2-AA1D-D0AA49C8308D}" type="pres">
      <dgm:prSet presAssocID="{CDEEDC77-F73C-499A-B9DC-3375E66985F2}" presName="textRect" presStyleLbl="revTx" presStyleIdx="1" presStyleCnt="6">
        <dgm:presLayoutVars>
          <dgm:chMax val="1"/>
          <dgm:chPref val="1"/>
        </dgm:presLayoutVars>
      </dgm:prSet>
      <dgm:spPr/>
    </dgm:pt>
    <dgm:pt modelId="{EC3D186A-6901-4C57-92EA-668A1C175182}" type="pres">
      <dgm:prSet presAssocID="{91478CC3-613C-43D3-8411-4822406BD341}" presName="sibTrans" presStyleCnt="0"/>
      <dgm:spPr/>
    </dgm:pt>
    <dgm:pt modelId="{78EA066B-8E18-4032-8345-81D0D9CAC008}" type="pres">
      <dgm:prSet presAssocID="{4245B793-6497-4039-9CBE-B55007A5FD5E}" presName="compNode" presStyleCnt="0"/>
      <dgm:spPr/>
    </dgm:pt>
    <dgm:pt modelId="{019E9BE9-451D-4547-B488-810B9A05C5D3}" type="pres">
      <dgm:prSet presAssocID="{4245B793-6497-4039-9CBE-B55007A5FD5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anajes"/>
        </a:ext>
      </dgm:extLst>
    </dgm:pt>
    <dgm:pt modelId="{19F155AA-29EC-4518-8FC7-089366189630}" type="pres">
      <dgm:prSet presAssocID="{4245B793-6497-4039-9CBE-B55007A5FD5E}" presName="spaceRect" presStyleCnt="0"/>
      <dgm:spPr/>
    </dgm:pt>
    <dgm:pt modelId="{24524F27-2D2F-4CFF-BA81-7D3EED778443}" type="pres">
      <dgm:prSet presAssocID="{4245B793-6497-4039-9CBE-B55007A5FD5E}" presName="textRect" presStyleLbl="revTx" presStyleIdx="2" presStyleCnt="6">
        <dgm:presLayoutVars>
          <dgm:chMax val="1"/>
          <dgm:chPref val="1"/>
        </dgm:presLayoutVars>
      </dgm:prSet>
      <dgm:spPr/>
    </dgm:pt>
    <dgm:pt modelId="{86C4A0CB-69E3-4C3A-BA89-79935167ED97}" type="pres">
      <dgm:prSet presAssocID="{459A3967-1C22-4695-AEAB-75E2FEAA53B1}" presName="sibTrans" presStyleCnt="0"/>
      <dgm:spPr/>
    </dgm:pt>
    <dgm:pt modelId="{0CB5A69C-9F3F-4B55-A0B2-89567A17AB98}" type="pres">
      <dgm:prSet presAssocID="{BC1B0D6F-9C8D-4145-8A2C-C40049429E89}" presName="compNode" presStyleCnt="0"/>
      <dgm:spPr/>
    </dgm:pt>
    <dgm:pt modelId="{634FC3B5-F0FE-4781-A965-74F3B7867938}" type="pres">
      <dgm:prSet presAssocID="{BC1B0D6F-9C8D-4145-8A2C-C40049429E8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quear"/>
        </a:ext>
      </dgm:extLst>
    </dgm:pt>
    <dgm:pt modelId="{57E9674E-92F9-429F-80D1-45B292D20645}" type="pres">
      <dgm:prSet presAssocID="{BC1B0D6F-9C8D-4145-8A2C-C40049429E89}" presName="spaceRect" presStyleCnt="0"/>
      <dgm:spPr/>
    </dgm:pt>
    <dgm:pt modelId="{D4EB4BD2-71CD-47EB-9439-3DC1DC35A0C4}" type="pres">
      <dgm:prSet presAssocID="{BC1B0D6F-9C8D-4145-8A2C-C40049429E89}" presName="textRect" presStyleLbl="revTx" presStyleIdx="3" presStyleCnt="6">
        <dgm:presLayoutVars>
          <dgm:chMax val="1"/>
          <dgm:chPref val="1"/>
        </dgm:presLayoutVars>
      </dgm:prSet>
      <dgm:spPr/>
    </dgm:pt>
    <dgm:pt modelId="{A1663281-7EAC-463F-A0A5-5E250340314D}" type="pres">
      <dgm:prSet presAssocID="{D9D22DBC-92CC-47F5-B416-DF7F7450BF37}" presName="sibTrans" presStyleCnt="0"/>
      <dgm:spPr/>
    </dgm:pt>
    <dgm:pt modelId="{E2A8C21C-4E5A-425C-923C-ABC65C6C9238}" type="pres">
      <dgm:prSet presAssocID="{D9DBF35A-A105-403E-A3F5-7D7B10BB4B49}" presName="compNode" presStyleCnt="0"/>
      <dgm:spPr/>
    </dgm:pt>
    <dgm:pt modelId="{682AAAD5-09A7-4F4A-B889-80679AF01CFC}" type="pres">
      <dgm:prSet presAssocID="{D9DBF35A-A105-403E-A3F5-7D7B10BB4B4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o"/>
        </a:ext>
      </dgm:extLst>
    </dgm:pt>
    <dgm:pt modelId="{665C92D6-38D2-4009-AA94-F971973ECAD2}" type="pres">
      <dgm:prSet presAssocID="{D9DBF35A-A105-403E-A3F5-7D7B10BB4B49}" presName="spaceRect" presStyleCnt="0"/>
      <dgm:spPr/>
    </dgm:pt>
    <dgm:pt modelId="{4555DEF6-8917-4E74-9583-81DC3CE17BFC}" type="pres">
      <dgm:prSet presAssocID="{D9DBF35A-A105-403E-A3F5-7D7B10BB4B49}" presName="textRect" presStyleLbl="revTx" presStyleIdx="4" presStyleCnt="6">
        <dgm:presLayoutVars>
          <dgm:chMax val="1"/>
          <dgm:chPref val="1"/>
        </dgm:presLayoutVars>
      </dgm:prSet>
      <dgm:spPr/>
    </dgm:pt>
    <dgm:pt modelId="{B28D133C-F084-4DEB-8A7B-A4C49E7DA0AA}" type="pres">
      <dgm:prSet presAssocID="{FEE945AC-B936-4E9F-9A9D-FB3C6DBBDCBC}" presName="sibTrans" presStyleCnt="0"/>
      <dgm:spPr/>
    </dgm:pt>
    <dgm:pt modelId="{AE25148A-8524-4F97-AE99-CA93D8B899AF}" type="pres">
      <dgm:prSet presAssocID="{11976661-5CE8-4A0B-AD0A-DBB3FBACBA37}" presName="compNode" presStyleCnt="0"/>
      <dgm:spPr/>
    </dgm:pt>
    <dgm:pt modelId="{12169DAF-AF8D-47F0-9D58-DF4CAC405024}" type="pres">
      <dgm:prSet presAssocID="{11976661-5CE8-4A0B-AD0A-DBB3FBACBA3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ápida"/>
        </a:ext>
      </dgm:extLst>
    </dgm:pt>
    <dgm:pt modelId="{15CE8ACC-EC28-4225-8378-A1FCC02032D2}" type="pres">
      <dgm:prSet presAssocID="{11976661-5CE8-4A0B-AD0A-DBB3FBACBA37}" presName="spaceRect" presStyleCnt="0"/>
      <dgm:spPr/>
    </dgm:pt>
    <dgm:pt modelId="{E850D2FD-4C16-4B54-B21D-75305B39B1C3}" type="pres">
      <dgm:prSet presAssocID="{11976661-5CE8-4A0B-AD0A-DBB3FBACBA37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852A9208-0010-4818-AB21-94624FAF9172}" type="presOf" srcId="{BC1B0D6F-9C8D-4145-8A2C-C40049429E89}" destId="{D4EB4BD2-71CD-47EB-9439-3DC1DC35A0C4}" srcOrd="0" destOrd="0" presId="urn:microsoft.com/office/officeart/2018/2/layout/IconLabelList"/>
    <dgm:cxn modelId="{CF06102F-159B-466C-903B-71106A61565E}" srcId="{E949A01F-6F36-4E65-9B7B-654273C27B5F}" destId="{8B104E5F-41ED-4B77-8BDC-5E001D3D9916}" srcOrd="0" destOrd="0" parTransId="{7CDA8299-6E33-44AD-A6F4-9C70D76644B8}" sibTransId="{3932C8C7-C9A4-4770-A328-F6E1F7D00C0B}"/>
    <dgm:cxn modelId="{1F2B1936-F98D-4839-A7D4-7888BCD410CE}" srcId="{E949A01F-6F36-4E65-9B7B-654273C27B5F}" destId="{4245B793-6497-4039-9CBE-B55007A5FD5E}" srcOrd="2" destOrd="0" parTransId="{85C55B1E-040D-493C-9E95-463DE4CB5CF4}" sibTransId="{459A3967-1C22-4695-AEAB-75E2FEAA53B1}"/>
    <dgm:cxn modelId="{C4034D5B-91BE-4670-821A-08ED823FE927}" srcId="{E949A01F-6F36-4E65-9B7B-654273C27B5F}" destId="{CDEEDC77-F73C-499A-B9DC-3375E66985F2}" srcOrd="1" destOrd="0" parTransId="{EEA31598-F079-4100-B4A9-EAF760F75869}" sibTransId="{91478CC3-613C-43D3-8411-4822406BD341}"/>
    <dgm:cxn modelId="{A6EAAE41-7A83-41ED-986D-E77E3AE85F34}" type="presOf" srcId="{E949A01F-6F36-4E65-9B7B-654273C27B5F}" destId="{7EAAB33E-9113-4646-9843-7F4615225912}" srcOrd="0" destOrd="0" presId="urn:microsoft.com/office/officeart/2018/2/layout/IconLabelList"/>
    <dgm:cxn modelId="{0BD8E047-AB5C-486E-8980-EEE0467170A9}" type="presOf" srcId="{CDEEDC77-F73C-499A-B9DC-3375E66985F2}" destId="{183736D8-535C-43A2-AA1D-D0AA49C8308D}" srcOrd="0" destOrd="0" presId="urn:microsoft.com/office/officeart/2018/2/layout/IconLabelList"/>
    <dgm:cxn modelId="{C3C3F04B-6A48-4956-9F85-17868F753059}" type="presOf" srcId="{D9DBF35A-A105-403E-A3F5-7D7B10BB4B49}" destId="{4555DEF6-8917-4E74-9583-81DC3CE17BFC}" srcOrd="0" destOrd="0" presId="urn:microsoft.com/office/officeart/2018/2/layout/IconLabelList"/>
    <dgm:cxn modelId="{AC8F0871-3D1F-410B-8AD2-5A490C0F0411}" type="presOf" srcId="{4245B793-6497-4039-9CBE-B55007A5FD5E}" destId="{24524F27-2D2F-4CFF-BA81-7D3EED778443}" srcOrd="0" destOrd="0" presId="urn:microsoft.com/office/officeart/2018/2/layout/IconLabelList"/>
    <dgm:cxn modelId="{792DE09E-1C0C-4779-94E5-BDB149AE7CE6}" srcId="{E949A01F-6F36-4E65-9B7B-654273C27B5F}" destId="{D9DBF35A-A105-403E-A3F5-7D7B10BB4B49}" srcOrd="4" destOrd="0" parTransId="{F4C1B91B-316F-44D5-88B8-971034C9C2D0}" sibTransId="{FEE945AC-B936-4E9F-9A9D-FB3C6DBBDCBC}"/>
    <dgm:cxn modelId="{950ADDA7-6E09-45AB-8FD1-AE4F7C79CA7B}" srcId="{E949A01F-6F36-4E65-9B7B-654273C27B5F}" destId="{BC1B0D6F-9C8D-4145-8A2C-C40049429E89}" srcOrd="3" destOrd="0" parTransId="{CB9A9F27-F8CE-4BF1-97E7-CB32262892E9}" sibTransId="{D9D22DBC-92CC-47F5-B416-DF7F7450BF37}"/>
    <dgm:cxn modelId="{FF18E8E5-61F9-41C3-8388-9C44AC1DBF4D}" srcId="{E949A01F-6F36-4E65-9B7B-654273C27B5F}" destId="{11976661-5CE8-4A0B-AD0A-DBB3FBACBA37}" srcOrd="5" destOrd="0" parTransId="{6BA8AE95-B33C-49B6-85B7-D766FF09213F}" sibTransId="{BCE56A6E-3B77-414B-A625-6718ECDCF774}"/>
    <dgm:cxn modelId="{E025B7EB-178F-4EFD-B90D-9FF8A66A2519}" type="presOf" srcId="{11976661-5CE8-4A0B-AD0A-DBB3FBACBA37}" destId="{E850D2FD-4C16-4B54-B21D-75305B39B1C3}" srcOrd="0" destOrd="0" presId="urn:microsoft.com/office/officeart/2018/2/layout/IconLabelList"/>
    <dgm:cxn modelId="{5C1D17EF-72B8-4179-923D-309D8511EAFB}" type="presOf" srcId="{8B104E5F-41ED-4B77-8BDC-5E001D3D9916}" destId="{3FA6E56B-5851-4DE2-879D-041B680AC1DD}" srcOrd="0" destOrd="0" presId="urn:microsoft.com/office/officeart/2018/2/layout/IconLabelList"/>
    <dgm:cxn modelId="{E9F5E82B-32E1-48CA-A3D6-EFD8C7F181E4}" type="presParOf" srcId="{7EAAB33E-9113-4646-9843-7F4615225912}" destId="{883D0087-21F8-407B-90D3-725B69A7AE00}" srcOrd="0" destOrd="0" presId="urn:microsoft.com/office/officeart/2018/2/layout/IconLabelList"/>
    <dgm:cxn modelId="{65C6319F-8B13-42F7-ABF1-B625C129E2B2}" type="presParOf" srcId="{883D0087-21F8-407B-90D3-725B69A7AE00}" destId="{ECFA33A5-1BFE-4EF0-A9A0-D94D8E33CF71}" srcOrd="0" destOrd="0" presId="urn:microsoft.com/office/officeart/2018/2/layout/IconLabelList"/>
    <dgm:cxn modelId="{7E378A3A-E922-4ABB-ABA4-4F6260A4284B}" type="presParOf" srcId="{883D0087-21F8-407B-90D3-725B69A7AE00}" destId="{FC7B7176-5D30-4B5B-8B3E-826646A3932D}" srcOrd="1" destOrd="0" presId="urn:microsoft.com/office/officeart/2018/2/layout/IconLabelList"/>
    <dgm:cxn modelId="{A7729EA0-A525-4E30-AB35-E3ED9FBD90E1}" type="presParOf" srcId="{883D0087-21F8-407B-90D3-725B69A7AE00}" destId="{3FA6E56B-5851-4DE2-879D-041B680AC1DD}" srcOrd="2" destOrd="0" presId="urn:microsoft.com/office/officeart/2018/2/layout/IconLabelList"/>
    <dgm:cxn modelId="{18AA3579-DBE1-4A29-8310-5A769C0672C5}" type="presParOf" srcId="{7EAAB33E-9113-4646-9843-7F4615225912}" destId="{CC81E639-140F-4BDC-8D57-5149761E345A}" srcOrd="1" destOrd="0" presId="urn:microsoft.com/office/officeart/2018/2/layout/IconLabelList"/>
    <dgm:cxn modelId="{774A41A5-4E29-4EB4-B749-4D90D0477EEE}" type="presParOf" srcId="{7EAAB33E-9113-4646-9843-7F4615225912}" destId="{ACA79653-94B6-4E13-8A38-9CED4DAEDA19}" srcOrd="2" destOrd="0" presId="urn:microsoft.com/office/officeart/2018/2/layout/IconLabelList"/>
    <dgm:cxn modelId="{BA944E52-85E3-481C-8DE7-512F6AC0225F}" type="presParOf" srcId="{ACA79653-94B6-4E13-8A38-9CED4DAEDA19}" destId="{FA8B4565-9755-490E-9554-D1A76F7BAA37}" srcOrd="0" destOrd="0" presId="urn:microsoft.com/office/officeart/2018/2/layout/IconLabelList"/>
    <dgm:cxn modelId="{93989412-BA04-430E-A358-622493832C73}" type="presParOf" srcId="{ACA79653-94B6-4E13-8A38-9CED4DAEDA19}" destId="{1BED107C-8DFD-45DC-8691-A22AD6189369}" srcOrd="1" destOrd="0" presId="urn:microsoft.com/office/officeart/2018/2/layout/IconLabelList"/>
    <dgm:cxn modelId="{6AFA4CC3-D1B1-44B7-ACAE-65538E75D67F}" type="presParOf" srcId="{ACA79653-94B6-4E13-8A38-9CED4DAEDA19}" destId="{183736D8-535C-43A2-AA1D-D0AA49C8308D}" srcOrd="2" destOrd="0" presId="urn:microsoft.com/office/officeart/2018/2/layout/IconLabelList"/>
    <dgm:cxn modelId="{9643D598-70BA-4782-B13A-1C98F76B111E}" type="presParOf" srcId="{7EAAB33E-9113-4646-9843-7F4615225912}" destId="{EC3D186A-6901-4C57-92EA-668A1C175182}" srcOrd="3" destOrd="0" presId="urn:microsoft.com/office/officeart/2018/2/layout/IconLabelList"/>
    <dgm:cxn modelId="{2D8E050F-07BD-49F2-990F-355B3DAE429E}" type="presParOf" srcId="{7EAAB33E-9113-4646-9843-7F4615225912}" destId="{78EA066B-8E18-4032-8345-81D0D9CAC008}" srcOrd="4" destOrd="0" presId="urn:microsoft.com/office/officeart/2018/2/layout/IconLabelList"/>
    <dgm:cxn modelId="{B91237E0-6FC8-43B7-97E8-4E3D6801F674}" type="presParOf" srcId="{78EA066B-8E18-4032-8345-81D0D9CAC008}" destId="{019E9BE9-451D-4547-B488-810B9A05C5D3}" srcOrd="0" destOrd="0" presId="urn:microsoft.com/office/officeart/2018/2/layout/IconLabelList"/>
    <dgm:cxn modelId="{AC30231C-8CCE-4E4E-8CDC-4C45A5E49A8B}" type="presParOf" srcId="{78EA066B-8E18-4032-8345-81D0D9CAC008}" destId="{19F155AA-29EC-4518-8FC7-089366189630}" srcOrd="1" destOrd="0" presId="urn:microsoft.com/office/officeart/2018/2/layout/IconLabelList"/>
    <dgm:cxn modelId="{4B8F78D8-0F43-4524-98BF-F510AA483689}" type="presParOf" srcId="{78EA066B-8E18-4032-8345-81D0D9CAC008}" destId="{24524F27-2D2F-4CFF-BA81-7D3EED778443}" srcOrd="2" destOrd="0" presId="urn:microsoft.com/office/officeart/2018/2/layout/IconLabelList"/>
    <dgm:cxn modelId="{FAB5A0A5-1A60-4F01-9E80-5F2802A42B32}" type="presParOf" srcId="{7EAAB33E-9113-4646-9843-7F4615225912}" destId="{86C4A0CB-69E3-4C3A-BA89-79935167ED97}" srcOrd="5" destOrd="0" presId="urn:microsoft.com/office/officeart/2018/2/layout/IconLabelList"/>
    <dgm:cxn modelId="{ECC1A32E-1C55-4647-81CF-17E0536806DA}" type="presParOf" srcId="{7EAAB33E-9113-4646-9843-7F4615225912}" destId="{0CB5A69C-9F3F-4B55-A0B2-89567A17AB98}" srcOrd="6" destOrd="0" presId="urn:microsoft.com/office/officeart/2018/2/layout/IconLabelList"/>
    <dgm:cxn modelId="{6DF4ECA6-78C3-4936-B1F3-C90DCE5D849C}" type="presParOf" srcId="{0CB5A69C-9F3F-4B55-A0B2-89567A17AB98}" destId="{634FC3B5-F0FE-4781-A965-74F3B7867938}" srcOrd="0" destOrd="0" presId="urn:microsoft.com/office/officeart/2018/2/layout/IconLabelList"/>
    <dgm:cxn modelId="{A04A2F79-273C-48D9-BF83-3A235E2FCE50}" type="presParOf" srcId="{0CB5A69C-9F3F-4B55-A0B2-89567A17AB98}" destId="{57E9674E-92F9-429F-80D1-45B292D20645}" srcOrd="1" destOrd="0" presId="urn:microsoft.com/office/officeart/2018/2/layout/IconLabelList"/>
    <dgm:cxn modelId="{E7CE4915-6733-423C-B217-CCE91F25D1AA}" type="presParOf" srcId="{0CB5A69C-9F3F-4B55-A0B2-89567A17AB98}" destId="{D4EB4BD2-71CD-47EB-9439-3DC1DC35A0C4}" srcOrd="2" destOrd="0" presId="urn:microsoft.com/office/officeart/2018/2/layout/IconLabelList"/>
    <dgm:cxn modelId="{C38BEB69-F14B-46E3-8882-2E7819A83C90}" type="presParOf" srcId="{7EAAB33E-9113-4646-9843-7F4615225912}" destId="{A1663281-7EAC-463F-A0A5-5E250340314D}" srcOrd="7" destOrd="0" presId="urn:microsoft.com/office/officeart/2018/2/layout/IconLabelList"/>
    <dgm:cxn modelId="{B125F76C-BB32-413B-8B81-F91BD7B2900C}" type="presParOf" srcId="{7EAAB33E-9113-4646-9843-7F4615225912}" destId="{E2A8C21C-4E5A-425C-923C-ABC65C6C9238}" srcOrd="8" destOrd="0" presId="urn:microsoft.com/office/officeart/2018/2/layout/IconLabelList"/>
    <dgm:cxn modelId="{7FC60780-D861-4AA9-9CC5-1A775F2D92FD}" type="presParOf" srcId="{E2A8C21C-4E5A-425C-923C-ABC65C6C9238}" destId="{682AAAD5-09A7-4F4A-B889-80679AF01CFC}" srcOrd="0" destOrd="0" presId="urn:microsoft.com/office/officeart/2018/2/layout/IconLabelList"/>
    <dgm:cxn modelId="{BAC809FD-2743-421D-B927-04C1503FCD86}" type="presParOf" srcId="{E2A8C21C-4E5A-425C-923C-ABC65C6C9238}" destId="{665C92D6-38D2-4009-AA94-F971973ECAD2}" srcOrd="1" destOrd="0" presId="urn:microsoft.com/office/officeart/2018/2/layout/IconLabelList"/>
    <dgm:cxn modelId="{ED242B45-177E-4203-9130-41D86859EDA0}" type="presParOf" srcId="{E2A8C21C-4E5A-425C-923C-ABC65C6C9238}" destId="{4555DEF6-8917-4E74-9583-81DC3CE17BFC}" srcOrd="2" destOrd="0" presId="urn:microsoft.com/office/officeart/2018/2/layout/IconLabelList"/>
    <dgm:cxn modelId="{10AA1951-BC81-45F0-B7E6-79D610E8F269}" type="presParOf" srcId="{7EAAB33E-9113-4646-9843-7F4615225912}" destId="{B28D133C-F084-4DEB-8A7B-A4C49E7DA0AA}" srcOrd="9" destOrd="0" presId="urn:microsoft.com/office/officeart/2018/2/layout/IconLabelList"/>
    <dgm:cxn modelId="{AD31FF73-BEB9-4F66-BB2D-E9050DBD9F6E}" type="presParOf" srcId="{7EAAB33E-9113-4646-9843-7F4615225912}" destId="{AE25148A-8524-4F97-AE99-CA93D8B899AF}" srcOrd="10" destOrd="0" presId="urn:microsoft.com/office/officeart/2018/2/layout/IconLabelList"/>
    <dgm:cxn modelId="{48E65F12-3FE3-4378-ABB3-C44906F475A2}" type="presParOf" srcId="{AE25148A-8524-4F97-AE99-CA93D8B899AF}" destId="{12169DAF-AF8D-47F0-9D58-DF4CAC405024}" srcOrd="0" destOrd="0" presId="urn:microsoft.com/office/officeart/2018/2/layout/IconLabelList"/>
    <dgm:cxn modelId="{F4557FAC-1CA3-4F79-BBC8-45C7899CED2C}" type="presParOf" srcId="{AE25148A-8524-4F97-AE99-CA93D8B899AF}" destId="{15CE8ACC-EC28-4225-8378-A1FCC02032D2}" srcOrd="1" destOrd="0" presId="urn:microsoft.com/office/officeart/2018/2/layout/IconLabelList"/>
    <dgm:cxn modelId="{66692C0B-7327-4536-8952-114DADF45783}" type="presParOf" srcId="{AE25148A-8524-4F97-AE99-CA93D8B899AF}" destId="{E850D2FD-4C16-4B54-B21D-75305B39B1C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2BC4074-21CE-4B21-B07C-1140F0A19642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39A108A-AEEA-426E-9086-C4C2A1240195}">
      <dgm:prSet/>
      <dgm:spPr/>
      <dgm:t>
        <a:bodyPr/>
        <a:lstStyle/>
        <a:p>
          <a:r>
            <a:rPr lang="es-CL"/>
            <a:t>Confección y envió de Solicitud a la Dirección respectiva</a:t>
          </a:r>
          <a:endParaRPr lang="en-US"/>
        </a:p>
      </dgm:t>
    </dgm:pt>
    <dgm:pt modelId="{090EC9D2-0FC1-44B9-B076-C03FC2E78831}" type="parTrans" cxnId="{7C98E41B-C2C2-456D-A06D-AD090289F702}">
      <dgm:prSet/>
      <dgm:spPr/>
      <dgm:t>
        <a:bodyPr/>
        <a:lstStyle/>
        <a:p>
          <a:endParaRPr lang="en-US"/>
        </a:p>
      </dgm:t>
    </dgm:pt>
    <dgm:pt modelId="{F276FC1E-6C9D-4AAE-AE85-1558B8C9C947}" type="sibTrans" cxnId="{7C98E41B-C2C2-456D-A06D-AD090289F702}">
      <dgm:prSet/>
      <dgm:spPr/>
      <dgm:t>
        <a:bodyPr/>
        <a:lstStyle/>
        <a:p>
          <a:endParaRPr lang="en-US"/>
        </a:p>
      </dgm:t>
    </dgm:pt>
    <dgm:pt modelId="{0D45875C-7FB8-434D-A561-FD0034355893}">
      <dgm:prSet/>
      <dgm:spPr/>
      <dgm:t>
        <a:bodyPr/>
        <a:lstStyle/>
        <a:p>
          <a:r>
            <a:rPr lang="es-CL"/>
            <a:t>Recepción de Resolución Universitaria en caso de ser aprobada la Solicitud</a:t>
          </a:r>
          <a:endParaRPr lang="en-US"/>
        </a:p>
      </dgm:t>
    </dgm:pt>
    <dgm:pt modelId="{FB08C5A0-727C-4D06-AC89-5790CB86B996}" type="parTrans" cxnId="{D337D014-38CC-4592-8FF6-3768931E5F38}">
      <dgm:prSet/>
      <dgm:spPr/>
      <dgm:t>
        <a:bodyPr/>
        <a:lstStyle/>
        <a:p>
          <a:endParaRPr lang="en-US"/>
        </a:p>
      </dgm:t>
    </dgm:pt>
    <dgm:pt modelId="{ACDFD91F-2547-4C56-819D-042FF9CD3A42}" type="sibTrans" cxnId="{D337D014-38CC-4592-8FF6-3768931E5F38}">
      <dgm:prSet/>
      <dgm:spPr/>
      <dgm:t>
        <a:bodyPr/>
        <a:lstStyle/>
        <a:p>
          <a:endParaRPr lang="en-US"/>
        </a:p>
      </dgm:t>
    </dgm:pt>
    <dgm:pt modelId="{4433716A-751A-4892-A097-33B8AC582884}">
      <dgm:prSet/>
      <dgm:spPr/>
      <dgm:t>
        <a:bodyPr/>
        <a:lstStyle/>
        <a:p>
          <a:r>
            <a:rPr lang="es-CL"/>
            <a:t>Confección y envío de Rendición en conjunto con su respectiva Documentación (Original) a la Dirección respectiva.</a:t>
          </a:r>
          <a:endParaRPr lang="en-US"/>
        </a:p>
      </dgm:t>
    </dgm:pt>
    <dgm:pt modelId="{5625DC47-19AA-4F04-8B27-5E064EC887E7}" type="parTrans" cxnId="{EB84200D-DAFE-409F-91EB-01679CB6C9FF}">
      <dgm:prSet/>
      <dgm:spPr/>
      <dgm:t>
        <a:bodyPr/>
        <a:lstStyle/>
        <a:p>
          <a:endParaRPr lang="en-US"/>
        </a:p>
      </dgm:t>
    </dgm:pt>
    <dgm:pt modelId="{B5802660-62A7-4147-B924-6138048C4BFE}" type="sibTrans" cxnId="{EB84200D-DAFE-409F-91EB-01679CB6C9FF}">
      <dgm:prSet/>
      <dgm:spPr/>
      <dgm:t>
        <a:bodyPr/>
        <a:lstStyle/>
        <a:p>
          <a:endParaRPr lang="en-US"/>
        </a:p>
      </dgm:t>
    </dgm:pt>
    <dgm:pt modelId="{DCA9F84F-74B1-4A54-8C92-47F9673147D9}" type="pres">
      <dgm:prSet presAssocID="{72BC4074-21CE-4B21-B07C-1140F0A19642}" presName="outerComposite" presStyleCnt="0">
        <dgm:presLayoutVars>
          <dgm:chMax val="5"/>
          <dgm:dir/>
          <dgm:resizeHandles val="exact"/>
        </dgm:presLayoutVars>
      </dgm:prSet>
      <dgm:spPr/>
    </dgm:pt>
    <dgm:pt modelId="{CFAA5C59-1B29-40CF-9942-232449AE6BA0}" type="pres">
      <dgm:prSet presAssocID="{72BC4074-21CE-4B21-B07C-1140F0A19642}" presName="dummyMaxCanvas" presStyleCnt="0">
        <dgm:presLayoutVars/>
      </dgm:prSet>
      <dgm:spPr/>
    </dgm:pt>
    <dgm:pt modelId="{878C0A96-14A4-4C15-A39E-D0EE4053B6F2}" type="pres">
      <dgm:prSet presAssocID="{72BC4074-21CE-4B21-B07C-1140F0A19642}" presName="ThreeNodes_1" presStyleLbl="node1" presStyleIdx="0" presStyleCnt="3">
        <dgm:presLayoutVars>
          <dgm:bulletEnabled val="1"/>
        </dgm:presLayoutVars>
      </dgm:prSet>
      <dgm:spPr/>
    </dgm:pt>
    <dgm:pt modelId="{82DF248C-283D-4E29-A586-D067823D30DD}" type="pres">
      <dgm:prSet presAssocID="{72BC4074-21CE-4B21-B07C-1140F0A19642}" presName="ThreeNodes_2" presStyleLbl="node1" presStyleIdx="1" presStyleCnt="3">
        <dgm:presLayoutVars>
          <dgm:bulletEnabled val="1"/>
        </dgm:presLayoutVars>
      </dgm:prSet>
      <dgm:spPr/>
    </dgm:pt>
    <dgm:pt modelId="{43910C9A-6B68-4310-8D64-EB85CB9BE045}" type="pres">
      <dgm:prSet presAssocID="{72BC4074-21CE-4B21-B07C-1140F0A19642}" presName="ThreeNodes_3" presStyleLbl="node1" presStyleIdx="2" presStyleCnt="3">
        <dgm:presLayoutVars>
          <dgm:bulletEnabled val="1"/>
        </dgm:presLayoutVars>
      </dgm:prSet>
      <dgm:spPr/>
    </dgm:pt>
    <dgm:pt modelId="{8D340C63-8497-4534-8D35-4273A4D571A2}" type="pres">
      <dgm:prSet presAssocID="{72BC4074-21CE-4B21-B07C-1140F0A19642}" presName="ThreeConn_1-2" presStyleLbl="fgAccFollowNode1" presStyleIdx="0" presStyleCnt="2">
        <dgm:presLayoutVars>
          <dgm:bulletEnabled val="1"/>
        </dgm:presLayoutVars>
      </dgm:prSet>
      <dgm:spPr/>
    </dgm:pt>
    <dgm:pt modelId="{3AB53863-CEBD-4A0F-AB33-14FECDDC3AF1}" type="pres">
      <dgm:prSet presAssocID="{72BC4074-21CE-4B21-B07C-1140F0A19642}" presName="ThreeConn_2-3" presStyleLbl="fgAccFollowNode1" presStyleIdx="1" presStyleCnt="2">
        <dgm:presLayoutVars>
          <dgm:bulletEnabled val="1"/>
        </dgm:presLayoutVars>
      </dgm:prSet>
      <dgm:spPr/>
    </dgm:pt>
    <dgm:pt modelId="{A53271A8-E82E-490E-92CE-F01445BD6DA0}" type="pres">
      <dgm:prSet presAssocID="{72BC4074-21CE-4B21-B07C-1140F0A19642}" presName="ThreeNodes_1_text" presStyleLbl="node1" presStyleIdx="2" presStyleCnt="3">
        <dgm:presLayoutVars>
          <dgm:bulletEnabled val="1"/>
        </dgm:presLayoutVars>
      </dgm:prSet>
      <dgm:spPr/>
    </dgm:pt>
    <dgm:pt modelId="{E7FDB97C-CE24-4EEA-9718-1BE3E6DF9B1D}" type="pres">
      <dgm:prSet presAssocID="{72BC4074-21CE-4B21-B07C-1140F0A19642}" presName="ThreeNodes_2_text" presStyleLbl="node1" presStyleIdx="2" presStyleCnt="3">
        <dgm:presLayoutVars>
          <dgm:bulletEnabled val="1"/>
        </dgm:presLayoutVars>
      </dgm:prSet>
      <dgm:spPr/>
    </dgm:pt>
    <dgm:pt modelId="{D7087498-D4FB-4F54-80F1-BA2F8A0BE41C}" type="pres">
      <dgm:prSet presAssocID="{72BC4074-21CE-4B21-B07C-1140F0A19642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EB84200D-DAFE-409F-91EB-01679CB6C9FF}" srcId="{72BC4074-21CE-4B21-B07C-1140F0A19642}" destId="{4433716A-751A-4892-A097-33B8AC582884}" srcOrd="2" destOrd="0" parTransId="{5625DC47-19AA-4F04-8B27-5E064EC887E7}" sibTransId="{B5802660-62A7-4147-B924-6138048C4BFE}"/>
    <dgm:cxn modelId="{D337D014-38CC-4592-8FF6-3768931E5F38}" srcId="{72BC4074-21CE-4B21-B07C-1140F0A19642}" destId="{0D45875C-7FB8-434D-A561-FD0034355893}" srcOrd="1" destOrd="0" parTransId="{FB08C5A0-727C-4D06-AC89-5790CB86B996}" sibTransId="{ACDFD91F-2547-4C56-819D-042FF9CD3A42}"/>
    <dgm:cxn modelId="{C6DB0219-221B-4032-B2B8-3D5192A5F362}" type="presOf" srcId="{4433716A-751A-4892-A097-33B8AC582884}" destId="{D7087498-D4FB-4F54-80F1-BA2F8A0BE41C}" srcOrd="1" destOrd="0" presId="urn:microsoft.com/office/officeart/2005/8/layout/vProcess5"/>
    <dgm:cxn modelId="{7C98E41B-C2C2-456D-A06D-AD090289F702}" srcId="{72BC4074-21CE-4B21-B07C-1140F0A19642}" destId="{339A108A-AEEA-426E-9086-C4C2A1240195}" srcOrd="0" destOrd="0" parTransId="{090EC9D2-0FC1-44B9-B076-C03FC2E78831}" sibTransId="{F276FC1E-6C9D-4AAE-AE85-1558B8C9C947}"/>
    <dgm:cxn modelId="{9EC6253C-36E8-4EFB-83D8-EB32CE44B8FC}" type="presOf" srcId="{339A108A-AEEA-426E-9086-C4C2A1240195}" destId="{A53271A8-E82E-490E-92CE-F01445BD6DA0}" srcOrd="1" destOrd="0" presId="urn:microsoft.com/office/officeart/2005/8/layout/vProcess5"/>
    <dgm:cxn modelId="{B3651D46-4656-44B8-8031-CB41DB938D82}" type="presOf" srcId="{72BC4074-21CE-4B21-B07C-1140F0A19642}" destId="{DCA9F84F-74B1-4A54-8C92-47F9673147D9}" srcOrd="0" destOrd="0" presId="urn:microsoft.com/office/officeart/2005/8/layout/vProcess5"/>
    <dgm:cxn modelId="{BB6F2689-33AD-4A10-93FB-B4D14C52CF32}" type="presOf" srcId="{339A108A-AEEA-426E-9086-C4C2A1240195}" destId="{878C0A96-14A4-4C15-A39E-D0EE4053B6F2}" srcOrd="0" destOrd="0" presId="urn:microsoft.com/office/officeart/2005/8/layout/vProcess5"/>
    <dgm:cxn modelId="{BD82D899-42CF-462D-A103-120309B4B00D}" type="presOf" srcId="{0D45875C-7FB8-434D-A561-FD0034355893}" destId="{E7FDB97C-CE24-4EEA-9718-1BE3E6DF9B1D}" srcOrd="1" destOrd="0" presId="urn:microsoft.com/office/officeart/2005/8/layout/vProcess5"/>
    <dgm:cxn modelId="{670555B4-C2C8-4D49-9B84-A476B621B348}" type="presOf" srcId="{4433716A-751A-4892-A097-33B8AC582884}" destId="{43910C9A-6B68-4310-8D64-EB85CB9BE045}" srcOrd="0" destOrd="0" presId="urn:microsoft.com/office/officeart/2005/8/layout/vProcess5"/>
    <dgm:cxn modelId="{264597C8-AC64-42B6-91AC-C5517E73DE66}" type="presOf" srcId="{F276FC1E-6C9D-4AAE-AE85-1558B8C9C947}" destId="{8D340C63-8497-4534-8D35-4273A4D571A2}" srcOrd="0" destOrd="0" presId="urn:microsoft.com/office/officeart/2005/8/layout/vProcess5"/>
    <dgm:cxn modelId="{BCCA1ECF-BD43-4846-85EF-517224F6135B}" type="presOf" srcId="{ACDFD91F-2547-4C56-819D-042FF9CD3A42}" destId="{3AB53863-CEBD-4A0F-AB33-14FECDDC3AF1}" srcOrd="0" destOrd="0" presId="urn:microsoft.com/office/officeart/2005/8/layout/vProcess5"/>
    <dgm:cxn modelId="{947F7BF5-E5D9-4332-B0E1-3351B7AC6345}" type="presOf" srcId="{0D45875C-7FB8-434D-A561-FD0034355893}" destId="{82DF248C-283D-4E29-A586-D067823D30DD}" srcOrd="0" destOrd="0" presId="urn:microsoft.com/office/officeart/2005/8/layout/vProcess5"/>
    <dgm:cxn modelId="{E0C22C2C-046F-485A-8E12-1918945267D6}" type="presParOf" srcId="{DCA9F84F-74B1-4A54-8C92-47F9673147D9}" destId="{CFAA5C59-1B29-40CF-9942-232449AE6BA0}" srcOrd="0" destOrd="0" presId="urn:microsoft.com/office/officeart/2005/8/layout/vProcess5"/>
    <dgm:cxn modelId="{A25634BE-293B-4592-B418-C74EE36527DB}" type="presParOf" srcId="{DCA9F84F-74B1-4A54-8C92-47F9673147D9}" destId="{878C0A96-14A4-4C15-A39E-D0EE4053B6F2}" srcOrd="1" destOrd="0" presId="urn:microsoft.com/office/officeart/2005/8/layout/vProcess5"/>
    <dgm:cxn modelId="{A4947503-EF23-4C3C-A3F9-D6E269419FBF}" type="presParOf" srcId="{DCA9F84F-74B1-4A54-8C92-47F9673147D9}" destId="{82DF248C-283D-4E29-A586-D067823D30DD}" srcOrd="2" destOrd="0" presId="urn:microsoft.com/office/officeart/2005/8/layout/vProcess5"/>
    <dgm:cxn modelId="{F0A2896E-C2ED-4DE6-A6E0-47BEB03347F0}" type="presParOf" srcId="{DCA9F84F-74B1-4A54-8C92-47F9673147D9}" destId="{43910C9A-6B68-4310-8D64-EB85CB9BE045}" srcOrd="3" destOrd="0" presId="urn:microsoft.com/office/officeart/2005/8/layout/vProcess5"/>
    <dgm:cxn modelId="{D2F89F75-1B9E-44F6-B30A-6DBB78808D67}" type="presParOf" srcId="{DCA9F84F-74B1-4A54-8C92-47F9673147D9}" destId="{8D340C63-8497-4534-8D35-4273A4D571A2}" srcOrd="4" destOrd="0" presId="urn:microsoft.com/office/officeart/2005/8/layout/vProcess5"/>
    <dgm:cxn modelId="{95C0F648-387D-4545-AB83-BFD3DD71D850}" type="presParOf" srcId="{DCA9F84F-74B1-4A54-8C92-47F9673147D9}" destId="{3AB53863-CEBD-4A0F-AB33-14FECDDC3AF1}" srcOrd="5" destOrd="0" presId="urn:microsoft.com/office/officeart/2005/8/layout/vProcess5"/>
    <dgm:cxn modelId="{3FF3FA1D-F277-481F-B604-E23A546CA6EE}" type="presParOf" srcId="{DCA9F84F-74B1-4A54-8C92-47F9673147D9}" destId="{A53271A8-E82E-490E-92CE-F01445BD6DA0}" srcOrd="6" destOrd="0" presId="urn:microsoft.com/office/officeart/2005/8/layout/vProcess5"/>
    <dgm:cxn modelId="{05B49FBA-3F59-4552-AFC0-5AE036A86632}" type="presParOf" srcId="{DCA9F84F-74B1-4A54-8C92-47F9673147D9}" destId="{E7FDB97C-CE24-4EEA-9718-1BE3E6DF9B1D}" srcOrd="7" destOrd="0" presId="urn:microsoft.com/office/officeart/2005/8/layout/vProcess5"/>
    <dgm:cxn modelId="{847693AC-5C11-4F11-BF27-9FE43126FE0E}" type="presParOf" srcId="{DCA9F84F-74B1-4A54-8C92-47F9673147D9}" destId="{D7087498-D4FB-4F54-80F1-BA2F8A0BE41C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B9D28E-AB21-4FEC-9841-4F7DB1ABDEA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1E6449F-C009-4E2C-9AAF-8486ADC2DFE3}">
      <dgm:prSet/>
      <dgm:spPr/>
      <dgm:t>
        <a:bodyPr/>
        <a:lstStyle/>
        <a:p>
          <a:r>
            <a:rPr lang="es-CL"/>
            <a:t>Cuando es creada la rendición por el solicitante, no existe ningún método que valide su correcta realización.</a:t>
          </a:r>
          <a:endParaRPr lang="en-US"/>
        </a:p>
      </dgm:t>
    </dgm:pt>
    <dgm:pt modelId="{B1131624-E509-4439-80D3-B3667938343B}" type="parTrans" cxnId="{CF824E53-6883-4DD9-A02B-D41BA428D1DD}">
      <dgm:prSet/>
      <dgm:spPr/>
      <dgm:t>
        <a:bodyPr/>
        <a:lstStyle/>
        <a:p>
          <a:endParaRPr lang="en-US"/>
        </a:p>
      </dgm:t>
    </dgm:pt>
    <dgm:pt modelId="{BA79A49D-C659-4AF9-86EC-D8924046DD4B}" type="sibTrans" cxnId="{CF824E53-6883-4DD9-A02B-D41BA428D1DD}">
      <dgm:prSet/>
      <dgm:spPr/>
      <dgm:t>
        <a:bodyPr/>
        <a:lstStyle/>
        <a:p>
          <a:endParaRPr lang="en-US"/>
        </a:p>
      </dgm:t>
    </dgm:pt>
    <dgm:pt modelId="{CF46C1F0-C181-4461-9251-286C10884DFD}">
      <dgm:prSet/>
      <dgm:spPr/>
      <dgm:t>
        <a:bodyPr/>
        <a:lstStyle/>
        <a:p>
          <a:r>
            <a:rPr lang="es-CL"/>
            <a:t>Tesorería no siempre envían un reporte completo de los errores que tiene la rendición.</a:t>
          </a:r>
          <a:endParaRPr lang="en-US"/>
        </a:p>
      </dgm:t>
    </dgm:pt>
    <dgm:pt modelId="{0ED39D27-EAFC-42F1-ABE0-D051916283AD}" type="parTrans" cxnId="{8A44BA5D-227B-4A20-85EF-368335AA0CE5}">
      <dgm:prSet/>
      <dgm:spPr/>
      <dgm:t>
        <a:bodyPr/>
        <a:lstStyle/>
        <a:p>
          <a:endParaRPr lang="en-US"/>
        </a:p>
      </dgm:t>
    </dgm:pt>
    <dgm:pt modelId="{900A011E-4462-40E7-BE8E-9091D25857CB}" type="sibTrans" cxnId="{8A44BA5D-227B-4A20-85EF-368335AA0CE5}">
      <dgm:prSet/>
      <dgm:spPr/>
      <dgm:t>
        <a:bodyPr/>
        <a:lstStyle/>
        <a:p>
          <a:endParaRPr lang="en-US"/>
        </a:p>
      </dgm:t>
    </dgm:pt>
    <dgm:pt modelId="{CA33969C-E30D-44B2-B4D5-EA446DA142A1}">
      <dgm:prSet/>
      <dgm:spPr/>
      <dgm:t>
        <a:bodyPr/>
        <a:lstStyle/>
        <a:p>
          <a:r>
            <a:rPr lang="es-CL" dirty="0"/>
            <a:t>Las Rendiciones pendientes impiden realizar otras actividades planificadas que requieren de Fondos por Rendir.</a:t>
          </a:r>
          <a:endParaRPr lang="en-US" dirty="0"/>
        </a:p>
      </dgm:t>
    </dgm:pt>
    <dgm:pt modelId="{1837A8B9-254E-44C9-9C8F-D5A014A81D5D}" type="parTrans" cxnId="{B7752D67-1963-4E39-95FC-1775FE102650}">
      <dgm:prSet/>
      <dgm:spPr/>
      <dgm:t>
        <a:bodyPr/>
        <a:lstStyle/>
        <a:p>
          <a:endParaRPr lang="en-US"/>
        </a:p>
      </dgm:t>
    </dgm:pt>
    <dgm:pt modelId="{A943D144-701C-4AB9-86AE-EED8507D4EEF}" type="sibTrans" cxnId="{B7752D67-1963-4E39-95FC-1775FE102650}">
      <dgm:prSet/>
      <dgm:spPr/>
      <dgm:t>
        <a:bodyPr/>
        <a:lstStyle/>
        <a:p>
          <a:endParaRPr lang="en-US"/>
        </a:p>
      </dgm:t>
    </dgm:pt>
    <dgm:pt modelId="{0C14EEBB-3738-4997-955D-BF04DEA6C2D9}" type="pres">
      <dgm:prSet presAssocID="{FEB9D28E-AB21-4FEC-9841-4F7DB1ABDEAD}" presName="root" presStyleCnt="0">
        <dgm:presLayoutVars>
          <dgm:dir/>
          <dgm:resizeHandles val="exact"/>
        </dgm:presLayoutVars>
      </dgm:prSet>
      <dgm:spPr/>
    </dgm:pt>
    <dgm:pt modelId="{E2E6F2C2-7E4D-40D9-85DB-2F5F025C0A3C}" type="pres">
      <dgm:prSet presAssocID="{81E6449F-C009-4E2C-9AAF-8486ADC2DFE3}" presName="compNode" presStyleCnt="0"/>
      <dgm:spPr/>
    </dgm:pt>
    <dgm:pt modelId="{EC9C4833-157A-4848-86BA-794043A593CB}" type="pres">
      <dgm:prSet presAssocID="{81E6449F-C009-4E2C-9AAF-8486ADC2DFE3}" presName="bgRect" presStyleLbl="bgShp" presStyleIdx="0" presStyleCnt="3"/>
      <dgm:spPr/>
    </dgm:pt>
    <dgm:pt modelId="{8D608BCD-D841-4835-8F32-0857E1FC52EE}" type="pres">
      <dgm:prSet presAssocID="{81E6449F-C009-4E2C-9AAF-8486ADC2DFE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Plan"/>
        </a:ext>
      </dgm:extLst>
    </dgm:pt>
    <dgm:pt modelId="{0A884A5A-0543-4A7F-BBF0-CDDC8AA83F15}" type="pres">
      <dgm:prSet presAssocID="{81E6449F-C009-4E2C-9AAF-8486ADC2DFE3}" presName="spaceRect" presStyleCnt="0"/>
      <dgm:spPr/>
    </dgm:pt>
    <dgm:pt modelId="{3B24E8F6-F803-498D-B07D-05E2B186B17B}" type="pres">
      <dgm:prSet presAssocID="{81E6449F-C009-4E2C-9AAF-8486ADC2DFE3}" presName="parTx" presStyleLbl="revTx" presStyleIdx="0" presStyleCnt="3">
        <dgm:presLayoutVars>
          <dgm:chMax val="0"/>
          <dgm:chPref val="0"/>
        </dgm:presLayoutVars>
      </dgm:prSet>
      <dgm:spPr/>
    </dgm:pt>
    <dgm:pt modelId="{4FCD28C4-8088-4E43-A022-3CF01A72F2CC}" type="pres">
      <dgm:prSet presAssocID="{BA79A49D-C659-4AF9-86EC-D8924046DD4B}" presName="sibTrans" presStyleCnt="0"/>
      <dgm:spPr/>
    </dgm:pt>
    <dgm:pt modelId="{32A98D6C-B21C-4E07-9354-7EDE114443ED}" type="pres">
      <dgm:prSet presAssocID="{CF46C1F0-C181-4461-9251-286C10884DFD}" presName="compNode" presStyleCnt="0"/>
      <dgm:spPr/>
    </dgm:pt>
    <dgm:pt modelId="{CA10052C-BFC6-4F12-9AF5-EB36A3F43BB4}" type="pres">
      <dgm:prSet presAssocID="{CF46C1F0-C181-4461-9251-286C10884DFD}" presName="bgRect" presStyleLbl="bgShp" presStyleIdx="1" presStyleCnt="3"/>
      <dgm:spPr/>
    </dgm:pt>
    <dgm:pt modelId="{9D0F4D17-A78D-4667-9F70-D21F699E7F2D}" type="pres">
      <dgm:prSet presAssocID="{CF46C1F0-C181-4461-9251-286C10884DF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trato"/>
        </a:ext>
      </dgm:extLst>
    </dgm:pt>
    <dgm:pt modelId="{92F29AC8-33AA-4BE0-9B56-DA44793EA4DB}" type="pres">
      <dgm:prSet presAssocID="{CF46C1F0-C181-4461-9251-286C10884DFD}" presName="spaceRect" presStyleCnt="0"/>
      <dgm:spPr/>
    </dgm:pt>
    <dgm:pt modelId="{60197634-4031-4A02-9AA4-D64992126C44}" type="pres">
      <dgm:prSet presAssocID="{CF46C1F0-C181-4461-9251-286C10884DFD}" presName="parTx" presStyleLbl="revTx" presStyleIdx="1" presStyleCnt="3">
        <dgm:presLayoutVars>
          <dgm:chMax val="0"/>
          <dgm:chPref val="0"/>
        </dgm:presLayoutVars>
      </dgm:prSet>
      <dgm:spPr/>
    </dgm:pt>
    <dgm:pt modelId="{2BB8B490-19BE-430B-B7C1-12C029BB1151}" type="pres">
      <dgm:prSet presAssocID="{900A011E-4462-40E7-BE8E-9091D25857CB}" presName="sibTrans" presStyleCnt="0"/>
      <dgm:spPr/>
    </dgm:pt>
    <dgm:pt modelId="{1B0851BD-06EF-43FB-AAC1-2AD86B2239D8}" type="pres">
      <dgm:prSet presAssocID="{CA33969C-E30D-44B2-B4D5-EA446DA142A1}" presName="compNode" presStyleCnt="0"/>
      <dgm:spPr/>
    </dgm:pt>
    <dgm:pt modelId="{C3AEDC8A-9670-40B9-BCC1-A951D499BC1F}" type="pres">
      <dgm:prSet presAssocID="{CA33969C-E30D-44B2-B4D5-EA446DA142A1}" presName="bgRect" presStyleLbl="bgShp" presStyleIdx="2" presStyleCnt="3"/>
      <dgm:spPr/>
    </dgm:pt>
    <dgm:pt modelId="{EB03F0D3-8C28-491F-A732-9D4052C1B305}" type="pres">
      <dgm:prSet presAssocID="{CA33969C-E30D-44B2-B4D5-EA446DA142A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ile"/>
        </a:ext>
      </dgm:extLst>
    </dgm:pt>
    <dgm:pt modelId="{175A1E64-A666-4F9A-9676-7391B60DA982}" type="pres">
      <dgm:prSet presAssocID="{CA33969C-E30D-44B2-B4D5-EA446DA142A1}" presName="spaceRect" presStyleCnt="0"/>
      <dgm:spPr/>
    </dgm:pt>
    <dgm:pt modelId="{5C492049-AFD8-4496-BC09-587478C90A83}" type="pres">
      <dgm:prSet presAssocID="{CA33969C-E30D-44B2-B4D5-EA446DA142A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A44BA5D-227B-4A20-85EF-368335AA0CE5}" srcId="{FEB9D28E-AB21-4FEC-9841-4F7DB1ABDEAD}" destId="{CF46C1F0-C181-4461-9251-286C10884DFD}" srcOrd="1" destOrd="0" parTransId="{0ED39D27-EAFC-42F1-ABE0-D051916283AD}" sibTransId="{900A011E-4462-40E7-BE8E-9091D25857CB}"/>
    <dgm:cxn modelId="{B7752D67-1963-4E39-95FC-1775FE102650}" srcId="{FEB9D28E-AB21-4FEC-9841-4F7DB1ABDEAD}" destId="{CA33969C-E30D-44B2-B4D5-EA446DA142A1}" srcOrd="2" destOrd="0" parTransId="{1837A8B9-254E-44C9-9C8F-D5A014A81D5D}" sibTransId="{A943D144-701C-4AB9-86AE-EED8507D4EEF}"/>
    <dgm:cxn modelId="{CF824E53-6883-4DD9-A02B-D41BA428D1DD}" srcId="{FEB9D28E-AB21-4FEC-9841-4F7DB1ABDEAD}" destId="{81E6449F-C009-4E2C-9AAF-8486ADC2DFE3}" srcOrd="0" destOrd="0" parTransId="{B1131624-E509-4439-80D3-B3667938343B}" sibTransId="{BA79A49D-C659-4AF9-86EC-D8924046DD4B}"/>
    <dgm:cxn modelId="{1A1142A7-F4A0-4650-9DD3-BC4150FC3F9A}" type="presOf" srcId="{81E6449F-C009-4E2C-9AAF-8486ADC2DFE3}" destId="{3B24E8F6-F803-498D-B07D-05E2B186B17B}" srcOrd="0" destOrd="0" presId="urn:microsoft.com/office/officeart/2018/2/layout/IconVerticalSolidList"/>
    <dgm:cxn modelId="{A98601B7-F564-4278-B96F-852FC4984B2D}" type="presOf" srcId="{FEB9D28E-AB21-4FEC-9841-4F7DB1ABDEAD}" destId="{0C14EEBB-3738-4997-955D-BF04DEA6C2D9}" srcOrd="0" destOrd="0" presId="urn:microsoft.com/office/officeart/2018/2/layout/IconVerticalSolidList"/>
    <dgm:cxn modelId="{98C04ADC-C44E-4195-8A6A-5B929223923A}" type="presOf" srcId="{CF46C1F0-C181-4461-9251-286C10884DFD}" destId="{60197634-4031-4A02-9AA4-D64992126C44}" srcOrd="0" destOrd="0" presId="urn:microsoft.com/office/officeart/2018/2/layout/IconVerticalSolidList"/>
    <dgm:cxn modelId="{480209F4-D68F-4229-A869-823F0B73DD2E}" type="presOf" srcId="{CA33969C-E30D-44B2-B4D5-EA446DA142A1}" destId="{5C492049-AFD8-4496-BC09-587478C90A83}" srcOrd="0" destOrd="0" presId="urn:microsoft.com/office/officeart/2018/2/layout/IconVerticalSolidList"/>
    <dgm:cxn modelId="{D9F2AA47-6D6F-4B83-BD67-60477741E3AA}" type="presParOf" srcId="{0C14EEBB-3738-4997-955D-BF04DEA6C2D9}" destId="{E2E6F2C2-7E4D-40D9-85DB-2F5F025C0A3C}" srcOrd="0" destOrd="0" presId="urn:microsoft.com/office/officeart/2018/2/layout/IconVerticalSolidList"/>
    <dgm:cxn modelId="{1BE65AD3-47F8-4EB5-85C8-D0D35CFD7DE4}" type="presParOf" srcId="{E2E6F2C2-7E4D-40D9-85DB-2F5F025C0A3C}" destId="{EC9C4833-157A-4848-86BA-794043A593CB}" srcOrd="0" destOrd="0" presId="urn:microsoft.com/office/officeart/2018/2/layout/IconVerticalSolidList"/>
    <dgm:cxn modelId="{2FF0319D-BB73-4C16-94D3-70FB27DB1650}" type="presParOf" srcId="{E2E6F2C2-7E4D-40D9-85DB-2F5F025C0A3C}" destId="{8D608BCD-D841-4835-8F32-0857E1FC52EE}" srcOrd="1" destOrd="0" presId="urn:microsoft.com/office/officeart/2018/2/layout/IconVerticalSolidList"/>
    <dgm:cxn modelId="{7AB9879C-2469-4A67-8880-313B5949178D}" type="presParOf" srcId="{E2E6F2C2-7E4D-40D9-85DB-2F5F025C0A3C}" destId="{0A884A5A-0543-4A7F-BBF0-CDDC8AA83F15}" srcOrd="2" destOrd="0" presId="urn:microsoft.com/office/officeart/2018/2/layout/IconVerticalSolidList"/>
    <dgm:cxn modelId="{477F6FE1-706A-4C40-862A-0F33FF37AD67}" type="presParOf" srcId="{E2E6F2C2-7E4D-40D9-85DB-2F5F025C0A3C}" destId="{3B24E8F6-F803-498D-B07D-05E2B186B17B}" srcOrd="3" destOrd="0" presId="urn:microsoft.com/office/officeart/2018/2/layout/IconVerticalSolidList"/>
    <dgm:cxn modelId="{01BD941C-3E7F-48CA-903C-59F04401B058}" type="presParOf" srcId="{0C14EEBB-3738-4997-955D-BF04DEA6C2D9}" destId="{4FCD28C4-8088-4E43-A022-3CF01A72F2CC}" srcOrd="1" destOrd="0" presId="urn:microsoft.com/office/officeart/2018/2/layout/IconVerticalSolidList"/>
    <dgm:cxn modelId="{48647AB4-4862-4160-8AFF-300F24398145}" type="presParOf" srcId="{0C14EEBB-3738-4997-955D-BF04DEA6C2D9}" destId="{32A98D6C-B21C-4E07-9354-7EDE114443ED}" srcOrd="2" destOrd="0" presId="urn:microsoft.com/office/officeart/2018/2/layout/IconVerticalSolidList"/>
    <dgm:cxn modelId="{53F4865F-A273-4EFB-85F3-858E30DD9216}" type="presParOf" srcId="{32A98D6C-B21C-4E07-9354-7EDE114443ED}" destId="{CA10052C-BFC6-4F12-9AF5-EB36A3F43BB4}" srcOrd="0" destOrd="0" presId="urn:microsoft.com/office/officeart/2018/2/layout/IconVerticalSolidList"/>
    <dgm:cxn modelId="{9DD10E5B-473D-4FD8-BCB2-4B2677CCD8AB}" type="presParOf" srcId="{32A98D6C-B21C-4E07-9354-7EDE114443ED}" destId="{9D0F4D17-A78D-4667-9F70-D21F699E7F2D}" srcOrd="1" destOrd="0" presId="urn:microsoft.com/office/officeart/2018/2/layout/IconVerticalSolidList"/>
    <dgm:cxn modelId="{FE29BB2B-0674-40C0-B054-BB492CB9A7BD}" type="presParOf" srcId="{32A98D6C-B21C-4E07-9354-7EDE114443ED}" destId="{92F29AC8-33AA-4BE0-9B56-DA44793EA4DB}" srcOrd="2" destOrd="0" presId="urn:microsoft.com/office/officeart/2018/2/layout/IconVerticalSolidList"/>
    <dgm:cxn modelId="{5BFCEFA5-90C4-4DC6-8F26-0D579CD84A5D}" type="presParOf" srcId="{32A98D6C-B21C-4E07-9354-7EDE114443ED}" destId="{60197634-4031-4A02-9AA4-D64992126C44}" srcOrd="3" destOrd="0" presId="urn:microsoft.com/office/officeart/2018/2/layout/IconVerticalSolidList"/>
    <dgm:cxn modelId="{0C0E7885-F84D-49E9-8FC5-7D8AE7A7715A}" type="presParOf" srcId="{0C14EEBB-3738-4997-955D-BF04DEA6C2D9}" destId="{2BB8B490-19BE-430B-B7C1-12C029BB1151}" srcOrd="3" destOrd="0" presId="urn:microsoft.com/office/officeart/2018/2/layout/IconVerticalSolidList"/>
    <dgm:cxn modelId="{4FC898A5-AD4B-4997-89D8-793C3CC74F3B}" type="presParOf" srcId="{0C14EEBB-3738-4997-955D-BF04DEA6C2D9}" destId="{1B0851BD-06EF-43FB-AAC1-2AD86B2239D8}" srcOrd="4" destOrd="0" presId="urn:microsoft.com/office/officeart/2018/2/layout/IconVerticalSolidList"/>
    <dgm:cxn modelId="{86D0C870-EF43-469E-9FE9-F31AC4A25628}" type="presParOf" srcId="{1B0851BD-06EF-43FB-AAC1-2AD86B2239D8}" destId="{C3AEDC8A-9670-40B9-BCC1-A951D499BC1F}" srcOrd="0" destOrd="0" presId="urn:microsoft.com/office/officeart/2018/2/layout/IconVerticalSolidList"/>
    <dgm:cxn modelId="{49671CFC-CEA1-4E7A-A2AD-AF1131FA5F48}" type="presParOf" srcId="{1B0851BD-06EF-43FB-AAC1-2AD86B2239D8}" destId="{EB03F0D3-8C28-491F-A732-9D4052C1B305}" srcOrd="1" destOrd="0" presId="urn:microsoft.com/office/officeart/2018/2/layout/IconVerticalSolidList"/>
    <dgm:cxn modelId="{3FD9DAA3-A208-489F-95A5-3E81D028716D}" type="presParOf" srcId="{1B0851BD-06EF-43FB-AAC1-2AD86B2239D8}" destId="{175A1E64-A666-4F9A-9676-7391B60DA982}" srcOrd="2" destOrd="0" presId="urn:microsoft.com/office/officeart/2018/2/layout/IconVerticalSolidList"/>
    <dgm:cxn modelId="{071EE48F-21E5-428D-B33D-2E907DF440F6}" type="presParOf" srcId="{1B0851BD-06EF-43FB-AAC1-2AD86B2239D8}" destId="{5C492049-AFD8-4496-BC09-587478C90A8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D7EE7B-737B-45BF-8C2A-5BCEB0B7413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27166D3-F36B-4F31-AB4B-FDE843B956B2}">
      <dgm:prSet/>
      <dgm:spPr/>
      <dgm:t>
        <a:bodyPr/>
        <a:lstStyle/>
        <a:p>
          <a:r>
            <a:rPr lang="es-CL" dirty="0"/>
            <a:t>Objetivo General.</a:t>
          </a:r>
          <a:endParaRPr lang="en-US" dirty="0"/>
        </a:p>
      </dgm:t>
    </dgm:pt>
    <dgm:pt modelId="{9FF7F813-3694-428E-BE1F-C5FD788406BC}" type="parTrans" cxnId="{7BBB1150-BDC2-49E9-9655-51287AB9A621}">
      <dgm:prSet/>
      <dgm:spPr/>
      <dgm:t>
        <a:bodyPr/>
        <a:lstStyle/>
        <a:p>
          <a:endParaRPr lang="en-US"/>
        </a:p>
      </dgm:t>
    </dgm:pt>
    <dgm:pt modelId="{9204DAFB-E8A2-468E-A1B0-71404ECD9969}" type="sibTrans" cxnId="{7BBB1150-BDC2-49E9-9655-51287AB9A621}">
      <dgm:prSet/>
      <dgm:spPr/>
      <dgm:t>
        <a:bodyPr/>
        <a:lstStyle/>
        <a:p>
          <a:endParaRPr lang="en-US"/>
        </a:p>
      </dgm:t>
    </dgm:pt>
    <dgm:pt modelId="{B897F074-6046-4B3E-9A2D-ECED4A9B075F}">
      <dgm:prSet/>
      <dgm:spPr/>
      <dgm:t>
        <a:bodyPr/>
        <a:lstStyle/>
        <a:p>
          <a:r>
            <a:rPr lang="es-CL" dirty="0"/>
            <a:t>Objetivos específicos.</a:t>
          </a:r>
          <a:endParaRPr lang="en-US" dirty="0"/>
        </a:p>
      </dgm:t>
    </dgm:pt>
    <dgm:pt modelId="{0532E13C-00C1-44EF-A3D3-D4E4D34D6ACA}" type="parTrans" cxnId="{C63FACEF-BA70-4348-B2F5-B5C2C5FFD128}">
      <dgm:prSet/>
      <dgm:spPr/>
      <dgm:t>
        <a:bodyPr/>
        <a:lstStyle/>
        <a:p>
          <a:endParaRPr lang="en-US"/>
        </a:p>
      </dgm:t>
    </dgm:pt>
    <dgm:pt modelId="{02D1802E-BDC0-41DC-96D9-C78298020C6C}" type="sibTrans" cxnId="{C63FACEF-BA70-4348-B2F5-B5C2C5FFD128}">
      <dgm:prSet/>
      <dgm:spPr/>
      <dgm:t>
        <a:bodyPr/>
        <a:lstStyle/>
        <a:p>
          <a:endParaRPr lang="en-US"/>
        </a:p>
      </dgm:t>
    </dgm:pt>
    <dgm:pt modelId="{1A38C18B-C2B3-45D7-BB72-FA33FB07E6EF}" type="pres">
      <dgm:prSet presAssocID="{C8D7EE7B-737B-45BF-8C2A-5BCEB0B74132}" presName="root" presStyleCnt="0">
        <dgm:presLayoutVars>
          <dgm:dir/>
          <dgm:resizeHandles val="exact"/>
        </dgm:presLayoutVars>
      </dgm:prSet>
      <dgm:spPr/>
    </dgm:pt>
    <dgm:pt modelId="{A22DFEBE-5FEC-489A-A00E-F113C5901AAC}" type="pres">
      <dgm:prSet presAssocID="{627166D3-F36B-4F31-AB4B-FDE843B956B2}" presName="compNode" presStyleCnt="0"/>
      <dgm:spPr/>
    </dgm:pt>
    <dgm:pt modelId="{B07F6F29-088C-4413-A66B-2F59CA0DFE41}" type="pres">
      <dgm:prSet presAssocID="{627166D3-F36B-4F31-AB4B-FDE843B956B2}" presName="bgRect" presStyleLbl="bgShp" presStyleIdx="0" presStyleCnt="2"/>
      <dgm:spPr/>
    </dgm:pt>
    <dgm:pt modelId="{C9BA58C5-D692-4321-9222-318815CF1B61}" type="pres">
      <dgm:prSet presAssocID="{627166D3-F36B-4F31-AB4B-FDE843B956B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5FD417CD-6A48-40B8-B507-0971E6B39D4F}" type="pres">
      <dgm:prSet presAssocID="{627166D3-F36B-4F31-AB4B-FDE843B956B2}" presName="spaceRect" presStyleCnt="0"/>
      <dgm:spPr/>
    </dgm:pt>
    <dgm:pt modelId="{824FDA15-A065-41AE-8C55-3FECB1099ACB}" type="pres">
      <dgm:prSet presAssocID="{627166D3-F36B-4F31-AB4B-FDE843B956B2}" presName="parTx" presStyleLbl="revTx" presStyleIdx="0" presStyleCnt="2">
        <dgm:presLayoutVars>
          <dgm:chMax val="0"/>
          <dgm:chPref val="0"/>
        </dgm:presLayoutVars>
      </dgm:prSet>
      <dgm:spPr/>
    </dgm:pt>
    <dgm:pt modelId="{143F2EA6-48D7-4868-BB60-E6206F38D5D1}" type="pres">
      <dgm:prSet presAssocID="{9204DAFB-E8A2-468E-A1B0-71404ECD9969}" presName="sibTrans" presStyleCnt="0"/>
      <dgm:spPr/>
    </dgm:pt>
    <dgm:pt modelId="{A01C68FE-99E8-45B7-B622-EE3549387A4B}" type="pres">
      <dgm:prSet presAssocID="{B897F074-6046-4B3E-9A2D-ECED4A9B075F}" presName="compNode" presStyleCnt="0"/>
      <dgm:spPr/>
    </dgm:pt>
    <dgm:pt modelId="{34D4929A-221B-456A-9DA5-329A41689680}" type="pres">
      <dgm:prSet presAssocID="{B897F074-6046-4B3E-9A2D-ECED4A9B075F}" presName="bgRect" presStyleLbl="bgShp" presStyleIdx="1" presStyleCnt="2"/>
      <dgm:spPr/>
    </dgm:pt>
    <dgm:pt modelId="{130FC5F2-930C-4050-8F30-17870FED4A84}" type="pres">
      <dgm:prSet presAssocID="{B897F074-6046-4B3E-9A2D-ECED4A9B075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453B8344-E0D0-4534-B51F-C448354FC4B4}" type="pres">
      <dgm:prSet presAssocID="{B897F074-6046-4B3E-9A2D-ECED4A9B075F}" presName="spaceRect" presStyleCnt="0"/>
      <dgm:spPr/>
    </dgm:pt>
    <dgm:pt modelId="{BDCAF9C4-08C3-44B5-AC26-256E3D0CF6D3}" type="pres">
      <dgm:prSet presAssocID="{B897F074-6046-4B3E-9A2D-ECED4A9B075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58314B16-8D2E-4479-BBC0-BC1EACD9F371}" type="presOf" srcId="{B897F074-6046-4B3E-9A2D-ECED4A9B075F}" destId="{BDCAF9C4-08C3-44B5-AC26-256E3D0CF6D3}" srcOrd="0" destOrd="0" presId="urn:microsoft.com/office/officeart/2018/2/layout/IconVerticalSolidList"/>
    <dgm:cxn modelId="{7BBB1150-BDC2-49E9-9655-51287AB9A621}" srcId="{C8D7EE7B-737B-45BF-8C2A-5BCEB0B74132}" destId="{627166D3-F36B-4F31-AB4B-FDE843B956B2}" srcOrd="0" destOrd="0" parTransId="{9FF7F813-3694-428E-BE1F-C5FD788406BC}" sibTransId="{9204DAFB-E8A2-468E-A1B0-71404ECD9969}"/>
    <dgm:cxn modelId="{F3B74BAA-35A9-4DA9-B8CC-C081AB06B416}" type="presOf" srcId="{627166D3-F36B-4F31-AB4B-FDE843B956B2}" destId="{824FDA15-A065-41AE-8C55-3FECB1099ACB}" srcOrd="0" destOrd="0" presId="urn:microsoft.com/office/officeart/2018/2/layout/IconVerticalSolidList"/>
    <dgm:cxn modelId="{5CA167D4-5652-4F41-8F3F-04376C1784D3}" type="presOf" srcId="{C8D7EE7B-737B-45BF-8C2A-5BCEB0B74132}" destId="{1A38C18B-C2B3-45D7-BB72-FA33FB07E6EF}" srcOrd="0" destOrd="0" presId="urn:microsoft.com/office/officeart/2018/2/layout/IconVerticalSolidList"/>
    <dgm:cxn modelId="{C63FACEF-BA70-4348-B2F5-B5C2C5FFD128}" srcId="{C8D7EE7B-737B-45BF-8C2A-5BCEB0B74132}" destId="{B897F074-6046-4B3E-9A2D-ECED4A9B075F}" srcOrd="1" destOrd="0" parTransId="{0532E13C-00C1-44EF-A3D3-D4E4D34D6ACA}" sibTransId="{02D1802E-BDC0-41DC-96D9-C78298020C6C}"/>
    <dgm:cxn modelId="{6434615F-2B2E-41ED-AA4C-70CF628E6A77}" type="presParOf" srcId="{1A38C18B-C2B3-45D7-BB72-FA33FB07E6EF}" destId="{A22DFEBE-5FEC-489A-A00E-F113C5901AAC}" srcOrd="0" destOrd="0" presId="urn:microsoft.com/office/officeart/2018/2/layout/IconVerticalSolidList"/>
    <dgm:cxn modelId="{DE429DE1-2890-410F-A961-BC8EA26BC7E0}" type="presParOf" srcId="{A22DFEBE-5FEC-489A-A00E-F113C5901AAC}" destId="{B07F6F29-088C-4413-A66B-2F59CA0DFE41}" srcOrd="0" destOrd="0" presId="urn:microsoft.com/office/officeart/2018/2/layout/IconVerticalSolidList"/>
    <dgm:cxn modelId="{D96A421B-BF28-4424-9670-121E9D131726}" type="presParOf" srcId="{A22DFEBE-5FEC-489A-A00E-F113C5901AAC}" destId="{C9BA58C5-D692-4321-9222-318815CF1B61}" srcOrd="1" destOrd="0" presId="urn:microsoft.com/office/officeart/2018/2/layout/IconVerticalSolidList"/>
    <dgm:cxn modelId="{F109905A-3420-4758-8350-BA33E0ED6DBE}" type="presParOf" srcId="{A22DFEBE-5FEC-489A-A00E-F113C5901AAC}" destId="{5FD417CD-6A48-40B8-B507-0971E6B39D4F}" srcOrd="2" destOrd="0" presId="urn:microsoft.com/office/officeart/2018/2/layout/IconVerticalSolidList"/>
    <dgm:cxn modelId="{E886E203-FBBA-429E-BA47-AFAEBE08ECB8}" type="presParOf" srcId="{A22DFEBE-5FEC-489A-A00E-F113C5901AAC}" destId="{824FDA15-A065-41AE-8C55-3FECB1099ACB}" srcOrd="3" destOrd="0" presId="urn:microsoft.com/office/officeart/2018/2/layout/IconVerticalSolidList"/>
    <dgm:cxn modelId="{914EC145-86EC-4BFB-B3E7-92F1BAE66E60}" type="presParOf" srcId="{1A38C18B-C2B3-45D7-BB72-FA33FB07E6EF}" destId="{143F2EA6-48D7-4868-BB60-E6206F38D5D1}" srcOrd="1" destOrd="0" presId="urn:microsoft.com/office/officeart/2018/2/layout/IconVerticalSolidList"/>
    <dgm:cxn modelId="{BB5C022A-2C6A-4F6B-9BE6-79D8B1265F05}" type="presParOf" srcId="{1A38C18B-C2B3-45D7-BB72-FA33FB07E6EF}" destId="{A01C68FE-99E8-45B7-B622-EE3549387A4B}" srcOrd="2" destOrd="0" presId="urn:microsoft.com/office/officeart/2018/2/layout/IconVerticalSolidList"/>
    <dgm:cxn modelId="{1189A4D8-A776-4AD6-B8E8-53B28885B06F}" type="presParOf" srcId="{A01C68FE-99E8-45B7-B622-EE3549387A4B}" destId="{34D4929A-221B-456A-9DA5-329A41689680}" srcOrd="0" destOrd="0" presId="urn:microsoft.com/office/officeart/2018/2/layout/IconVerticalSolidList"/>
    <dgm:cxn modelId="{94B8133C-1D8D-4AF9-95FC-096FC6740FAD}" type="presParOf" srcId="{A01C68FE-99E8-45B7-B622-EE3549387A4B}" destId="{130FC5F2-930C-4050-8F30-17870FED4A84}" srcOrd="1" destOrd="0" presId="urn:microsoft.com/office/officeart/2018/2/layout/IconVerticalSolidList"/>
    <dgm:cxn modelId="{8265AE62-6C88-440E-90ED-18F9C7200245}" type="presParOf" srcId="{A01C68FE-99E8-45B7-B622-EE3549387A4B}" destId="{453B8344-E0D0-4534-B51F-C448354FC4B4}" srcOrd="2" destOrd="0" presId="urn:microsoft.com/office/officeart/2018/2/layout/IconVerticalSolidList"/>
    <dgm:cxn modelId="{023ABA4F-76B8-4DCF-A91C-4D70FE1DFE27}" type="presParOf" srcId="{A01C68FE-99E8-45B7-B622-EE3549387A4B}" destId="{BDCAF9C4-08C3-44B5-AC26-256E3D0CF6D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D5F0495-E509-4918-A16A-0BE696200DD3}" type="doc">
      <dgm:prSet loTypeId="urn:microsoft.com/office/officeart/2018/5/layout/IconCircleLabelList" loCatId="icon" qsTypeId="urn:microsoft.com/office/officeart/2005/8/quickstyle/3d2" qsCatId="3D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4A06AFE-4A04-4304-990A-937A8144DB0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CL" sz="2000"/>
            <a:t>Modelar el proceso de confección de solicitudes de fondos por rendir.</a:t>
          </a:r>
          <a:endParaRPr lang="en-US" sz="2000"/>
        </a:p>
      </dgm:t>
    </dgm:pt>
    <dgm:pt modelId="{B795C4F6-332B-4744-BA6B-3752E0B83485}" type="parTrans" cxnId="{E6AB0D82-30E1-4B4C-8C1B-8BDE55DDCF1F}">
      <dgm:prSet/>
      <dgm:spPr/>
      <dgm:t>
        <a:bodyPr/>
        <a:lstStyle/>
        <a:p>
          <a:endParaRPr lang="en-US"/>
        </a:p>
      </dgm:t>
    </dgm:pt>
    <dgm:pt modelId="{4735C1DB-E3CA-42CA-BB71-A0A08EC51437}" type="sibTrans" cxnId="{E6AB0D82-30E1-4B4C-8C1B-8BDE55DDCF1F}">
      <dgm:prSet/>
      <dgm:spPr/>
      <dgm:t>
        <a:bodyPr/>
        <a:lstStyle/>
        <a:p>
          <a:endParaRPr lang="en-US"/>
        </a:p>
      </dgm:t>
    </dgm:pt>
    <dgm:pt modelId="{03B69C6C-65BC-4804-9E87-C66D2C6E047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CL" sz="2000"/>
            <a:t>Modelar el proceso de rendición de gastos.</a:t>
          </a:r>
          <a:endParaRPr lang="en-US" sz="2000"/>
        </a:p>
      </dgm:t>
    </dgm:pt>
    <dgm:pt modelId="{DACA547C-D105-4121-9045-17B1141C5788}" type="parTrans" cxnId="{4F291815-AC84-4B7C-BD07-2B7DE3D75F8A}">
      <dgm:prSet/>
      <dgm:spPr/>
      <dgm:t>
        <a:bodyPr/>
        <a:lstStyle/>
        <a:p>
          <a:endParaRPr lang="en-US"/>
        </a:p>
      </dgm:t>
    </dgm:pt>
    <dgm:pt modelId="{61ACC8BF-2FC4-4F1F-9719-EB058014FA7B}" type="sibTrans" cxnId="{4F291815-AC84-4B7C-BD07-2B7DE3D75F8A}">
      <dgm:prSet/>
      <dgm:spPr/>
      <dgm:t>
        <a:bodyPr/>
        <a:lstStyle/>
        <a:p>
          <a:endParaRPr lang="en-US"/>
        </a:p>
      </dgm:t>
    </dgm:pt>
    <dgm:pt modelId="{8C61F97E-97C2-43BB-A6EC-7BCAE54E00AD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CL" sz="2000"/>
            <a:t>Diseñar e implementar una aplicación web que asista al proceso de solicitud de fondos por rendir y su posterior rendición de gastos.</a:t>
          </a:r>
          <a:endParaRPr lang="en-US" sz="2000"/>
        </a:p>
      </dgm:t>
    </dgm:pt>
    <dgm:pt modelId="{7861E70C-7F11-4CBE-864D-3FEB63E4F50C}" type="parTrans" cxnId="{7FCF3C28-6773-4428-9C55-D8D7E812A0A5}">
      <dgm:prSet/>
      <dgm:spPr/>
      <dgm:t>
        <a:bodyPr/>
        <a:lstStyle/>
        <a:p>
          <a:endParaRPr lang="en-US"/>
        </a:p>
      </dgm:t>
    </dgm:pt>
    <dgm:pt modelId="{05211CAE-D002-47E2-9EF0-A9A6B8097B86}" type="sibTrans" cxnId="{7FCF3C28-6773-4428-9C55-D8D7E812A0A5}">
      <dgm:prSet/>
      <dgm:spPr/>
      <dgm:t>
        <a:bodyPr/>
        <a:lstStyle/>
        <a:p>
          <a:endParaRPr lang="en-US"/>
        </a:p>
      </dgm:t>
    </dgm:pt>
    <dgm:pt modelId="{BA0A3740-2C92-4C86-A364-98DFE5450D6D}" type="pres">
      <dgm:prSet presAssocID="{ED5F0495-E509-4918-A16A-0BE696200DD3}" presName="root" presStyleCnt="0">
        <dgm:presLayoutVars>
          <dgm:dir/>
          <dgm:resizeHandles val="exact"/>
        </dgm:presLayoutVars>
      </dgm:prSet>
      <dgm:spPr/>
    </dgm:pt>
    <dgm:pt modelId="{D1937CFD-82FA-453A-8142-E1745E1C222E}" type="pres">
      <dgm:prSet presAssocID="{84A06AFE-4A04-4304-990A-937A8144DB08}" presName="compNode" presStyleCnt="0"/>
      <dgm:spPr/>
    </dgm:pt>
    <dgm:pt modelId="{18A147D7-B022-41BF-8164-DC3ACC446678}" type="pres">
      <dgm:prSet presAssocID="{84A06AFE-4A04-4304-990A-937A8144DB08}" presName="iconBgRect" presStyleLbl="bgShp" presStyleIdx="0" presStyleCnt="3"/>
      <dgm:spPr/>
    </dgm:pt>
    <dgm:pt modelId="{8691FA3D-DDA5-47F3-A3D0-D1CE292FDCC7}" type="pres">
      <dgm:prSet presAssocID="{84A06AFE-4A04-4304-990A-937A8144DB0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"/>
        </a:ext>
      </dgm:extLst>
    </dgm:pt>
    <dgm:pt modelId="{213880DC-FD99-4EC1-BD08-BF4A576E9B27}" type="pres">
      <dgm:prSet presAssocID="{84A06AFE-4A04-4304-990A-937A8144DB08}" presName="spaceRect" presStyleCnt="0"/>
      <dgm:spPr/>
    </dgm:pt>
    <dgm:pt modelId="{F21D2DFB-60E1-46EC-9EE7-D2381B40E42F}" type="pres">
      <dgm:prSet presAssocID="{84A06AFE-4A04-4304-990A-937A8144DB08}" presName="textRect" presStyleLbl="revTx" presStyleIdx="0" presStyleCnt="3" custScaleX="198780" custScaleY="102732">
        <dgm:presLayoutVars>
          <dgm:chMax val="1"/>
          <dgm:chPref val="1"/>
        </dgm:presLayoutVars>
      </dgm:prSet>
      <dgm:spPr/>
    </dgm:pt>
    <dgm:pt modelId="{68DF2B69-FB16-4F8C-AB6D-50969B03FAF2}" type="pres">
      <dgm:prSet presAssocID="{4735C1DB-E3CA-42CA-BB71-A0A08EC51437}" presName="sibTrans" presStyleCnt="0"/>
      <dgm:spPr/>
    </dgm:pt>
    <dgm:pt modelId="{EEBFF325-1E3E-4DDD-9F79-1C51244EF02A}" type="pres">
      <dgm:prSet presAssocID="{03B69C6C-65BC-4804-9E87-C66D2C6E047C}" presName="compNode" presStyleCnt="0"/>
      <dgm:spPr/>
    </dgm:pt>
    <dgm:pt modelId="{47621588-4BDB-4DAD-BF27-4B59D6C9A381}" type="pres">
      <dgm:prSet presAssocID="{03B69C6C-65BC-4804-9E87-C66D2C6E047C}" presName="iconBgRect" presStyleLbl="bgShp" presStyleIdx="1" presStyleCnt="3"/>
      <dgm:spPr/>
    </dgm:pt>
    <dgm:pt modelId="{4753D9E8-D579-47B8-B748-B045FE43DE5C}" type="pres">
      <dgm:prSet presAssocID="{03B69C6C-65BC-4804-9E87-C66D2C6E047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ólar"/>
        </a:ext>
      </dgm:extLst>
    </dgm:pt>
    <dgm:pt modelId="{DACC7A47-6D6D-4F26-B296-048E75089673}" type="pres">
      <dgm:prSet presAssocID="{03B69C6C-65BC-4804-9E87-C66D2C6E047C}" presName="spaceRect" presStyleCnt="0"/>
      <dgm:spPr/>
    </dgm:pt>
    <dgm:pt modelId="{2F97BFE1-AD21-41CC-A26A-03489017405F}" type="pres">
      <dgm:prSet presAssocID="{03B69C6C-65BC-4804-9E87-C66D2C6E047C}" presName="textRect" presStyleLbl="revTx" presStyleIdx="1" presStyleCnt="3" custScaleX="153912" custScaleY="98261">
        <dgm:presLayoutVars>
          <dgm:chMax val="1"/>
          <dgm:chPref val="1"/>
        </dgm:presLayoutVars>
      </dgm:prSet>
      <dgm:spPr/>
    </dgm:pt>
    <dgm:pt modelId="{11A9C732-28CB-4894-A01B-83639C93843A}" type="pres">
      <dgm:prSet presAssocID="{61ACC8BF-2FC4-4F1F-9719-EB058014FA7B}" presName="sibTrans" presStyleCnt="0"/>
      <dgm:spPr/>
    </dgm:pt>
    <dgm:pt modelId="{2F4D2562-4E36-4046-B2A6-DFFB26ADF809}" type="pres">
      <dgm:prSet presAssocID="{8C61F97E-97C2-43BB-A6EC-7BCAE54E00AD}" presName="compNode" presStyleCnt="0"/>
      <dgm:spPr/>
    </dgm:pt>
    <dgm:pt modelId="{6AD98961-D108-4037-BD96-E4858BF969F1}" type="pres">
      <dgm:prSet presAssocID="{8C61F97E-97C2-43BB-A6EC-7BCAE54E00AD}" presName="iconBgRect" presStyleLbl="bgShp" presStyleIdx="2" presStyleCnt="3"/>
      <dgm:spPr/>
    </dgm:pt>
    <dgm:pt modelId="{1DC87191-43FF-49E5-B41B-4A65F8793D99}" type="pres">
      <dgm:prSet presAssocID="{8C61F97E-97C2-43BB-A6EC-7BCAE54E00A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eño web"/>
        </a:ext>
      </dgm:extLst>
    </dgm:pt>
    <dgm:pt modelId="{EBD3CE89-1C87-4145-85A3-1DE86389D23C}" type="pres">
      <dgm:prSet presAssocID="{8C61F97E-97C2-43BB-A6EC-7BCAE54E00AD}" presName="spaceRect" presStyleCnt="0"/>
      <dgm:spPr/>
    </dgm:pt>
    <dgm:pt modelId="{B35BF221-242B-4530-91EE-7D168205C238}" type="pres">
      <dgm:prSet presAssocID="{8C61F97E-97C2-43BB-A6EC-7BCAE54E00AD}" presName="textRect" presStyleLbl="revTx" presStyleIdx="2" presStyleCnt="3" custScaleX="196278" custScaleY="84774">
        <dgm:presLayoutVars>
          <dgm:chMax val="1"/>
          <dgm:chPref val="1"/>
        </dgm:presLayoutVars>
      </dgm:prSet>
      <dgm:spPr/>
    </dgm:pt>
  </dgm:ptLst>
  <dgm:cxnLst>
    <dgm:cxn modelId="{4F291815-AC84-4B7C-BD07-2B7DE3D75F8A}" srcId="{ED5F0495-E509-4918-A16A-0BE696200DD3}" destId="{03B69C6C-65BC-4804-9E87-C66D2C6E047C}" srcOrd="1" destOrd="0" parTransId="{DACA547C-D105-4121-9045-17B1141C5788}" sibTransId="{61ACC8BF-2FC4-4F1F-9719-EB058014FA7B}"/>
    <dgm:cxn modelId="{7FCF3C28-6773-4428-9C55-D8D7E812A0A5}" srcId="{ED5F0495-E509-4918-A16A-0BE696200DD3}" destId="{8C61F97E-97C2-43BB-A6EC-7BCAE54E00AD}" srcOrd="2" destOrd="0" parTransId="{7861E70C-7F11-4CBE-864D-3FEB63E4F50C}" sibTransId="{05211CAE-D002-47E2-9EF0-A9A6B8097B86}"/>
    <dgm:cxn modelId="{9AA1A43A-F6B0-40AB-A3DC-1F98D34E3258}" type="presOf" srcId="{84A06AFE-4A04-4304-990A-937A8144DB08}" destId="{F21D2DFB-60E1-46EC-9EE7-D2381B40E42F}" srcOrd="0" destOrd="0" presId="urn:microsoft.com/office/officeart/2018/5/layout/IconCircleLabelList"/>
    <dgm:cxn modelId="{46A19C41-E76F-496D-B576-C60661E33800}" type="presOf" srcId="{03B69C6C-65BC-4804-9E87-C66D2C6E047C}" destId="{2F97BFE1-AD21-41CC-A26A-03489017405F}" srcOrd="0" destOrd="0" presId="urn:microsoft.com/office/officeart/2018/5/layout/IconCircleLabelList"/>
    <dgm:cxn modelId="{E6AB0D82-30E1-4B4C-8C1B-8BDE55DDCF1F}" srcId="{ED5F0495-E509-4918-A16A-0BE696200DD3}" destId="{84A06AFE-4A04-4304-990A-937A8144DB08}" srcOrd="0" destOrd="0" parTransId="{B795C4F6-332B-4744-BA6B-3752E0B83485}" sibTransId="{4735C1DB-E3CA-42CA-BB71-A0A08EC51437}"/>
    <dgm:cxn modelId="{5E7ED782-D817-452C-B725-84A4B9053CF4}" type="presOf" srcId="{8C61F97E-97C2-43BB-A6EC-7BCAE54E00AD}" destId="{B35BF221-242B-4530-91EE-7D168205C238}" srcOrd="0" destOrd="0" presId="urn:microsoft.com/office/officeart/2018/5/layout/IconCircleLabelList"/>
    <dgm:cxn modelId="{C7AD2E9F-0E69-409E-BFB7-C0C5BE67D354}" type="presOf" srcId="{ED5F0495-E509-4918-A16A-0BE696200DD3}" destId="{BA0A3740-2C92-4C86-A364-98DFE5450D6D}" srcOrd="0" destOrd="0" presId="urn:microsoft.com/office/officeart/2018/5/layout/IconCircleLabelList"/>
    <dgm:cxn modelId="{2C6ECBCB-91A8-45CB-9978-552D65D87A9F}" type="presParOf" srcId="{BA0A3740-2C92-4C86-A364-98DFE5450D6D}" destId="{D1937CFD-82FA-453A-8142-E1745E1C222E}" srcOrd="0" destOrd="0" presId="urn:microsoft.com/office/officeart/2018/5/layout/IconCircleLabelList"/>
    <dgm:cxn modelId="{CE4AD7E8-4989-400A-B60F-190798A943AA}" type="presParOf" srcId="{D1937CFD-82FA-453A-8142-E1745E1C222E}" destId="{18A147D7-B022-41BF-8164-DC3ACC446678}" srcOrd="0" destOrd="0" presId="urn:microsoft.com/office/officeart/2018/5/layout/IconCircleLabelList"/>
    <dgm:cxn modelId="{DAA022D6-18B8-4D7C-852E-5FA8E6F406AE}" type="presParOf" srcId="{D1937CFD-82FA-453A-8142-E1745E1C222E}" destId="{8691FA3D-DDA5-47F3-A3D0-D1CE292FDCC7}" srcOrd="1" destOrd="0" presId="urn:microsoft.com/office/officeart/2018/5/layout/IconCircleLabelList"/>
    <dgm:cxn modelId="{78706160-881D-4E0F-B285-470829AE8429}" type="presParOf" srcId="{D1937CFD-82FA-453A-8142-E1745E1C222E}" destId="{213880DC-FD99-4EC1-BD08-BF4A576E9B27}" srcOrd="2" destOrd="0" presId="urn:microsoft.com/office/officeart/2018/5/layout/IconCircleLabelList"/>
    <dgm:cxn modelId="{46546253-DB9A-47D0-8C2A-B5119FB77D96}" type="presParOf" srcId="{D1937CFD-82FA-453A-8142-E1745E1C222E}" destId="{F21D2DFB-60E1-46EC-9EE7-D2381B40E42F}" srcOrd="3" destOrd="0" presId="urn:microsoft.com/office/officeart/2018/5/layout/IconCircleLabelList"/>
    <dgm:cxn modelId="{A74FFE0F-1F9E-462B-9AD5-28D114DCEDDF}" type="presParOf" srcId="{BA0A3740-2C92-4C86-A364-98DFE5450D6D}" destId="{68DF2B69-FB16-4F8C-AB6D-50969B03FAF2}" srcOrd="1" destOrd="0" presId="urn:microsoft.com/office/officeart/2018/5/layout/IconCircleLabelList"/>
    <dgm:cxn modelId="{3F38BE55-3152-4CCE-931C-2420899BE51E}" type="presParOf" srcId="{BA0A3740-2C92-4C86-A364-98DFE5450D6D}" destId="{EEBFF325-1E3E-4DDD-9F79-1C51244EF02A}" srcOrd="2" destOrd="0" presId="urn:microsoft.com/office/officeart/2018/5/layout/IconCircleLabelList"/>
    <dgm:cxn modelId="{15FE7514-861B-4D48-9664-E5FE851ABD42}" type="presParOf" srcId="{EEBFF325-1E3E-4DDD-9F79-1C51244EF02A}" destId="{47621588-4BDB-4DAD-BF27-4B59D6C9A381}" srcOrd="0" destOrd="0" presId="urn:microsoft.com/office/officeart/2018/5/layout/IconCircleLabelList"/>
    <dgm:cxn modelId="{FACC312C-F347-4DB9-A070-DC89B8EF7198}" type="presParOf" srcId="{EEBFF325-1E3E-4DDD-9F79-1C51244EF02A}" destId="{4753D9E8-D579-47B8-B748-B045FE43DE5C}" srcOrd="1" destOrd="0" presId="urn:microsoft.com/office/officeart/2018/5/layout/IconCircleLabelList"/>
    <dgm:cxn modelId="{37D98F8B-B191-464A-BCAF-240CDEA3529F}" type="presParOf" srcId="{EEBFF325-1E3E-4DDD-9F79-1C51244EF02A}" destId="{DACC7A47-6D6D-4F26-B296-048E75089673}" srcOrd="2" destOrd="0" presId="urn:microsoft.com/office/officeart/2018/5/layout/IconCircleLabelList"/>
    <dgm:cxn modelId="{4016AA6E-896B-4662-BC6D-865FD23C01FC}" type="presParOf" srcId="{EEBFF325-1E3E-4DDD-9F79-1C51244EF02A}" destId="{2F97BFE1-AD21-41CC-A26A-03489017405F}" srcOrd="3" destOrd="0" presId="urn:microsoft.com/office/officeart/2018/5/layout/IconCircleLabelList"/>
    <dgm:cxn modelId="{7830C6BD-ECDB-410D-A08F-FC5B69BB1307}" type="presParOf" srcId="{BA0A3740-2C92-4C86-A364-98DFE5450D6D}" destId="{11A9C732-28CB-4894-A01B-83639C93843A}" srcOrd="3" destOrd="0" presId="urn:microsoft.com/office/officeart/2018/5/layout/IconCircleLabelList"/>
    <dgm:cxn modelId="{6050BBFC-3E03-41CB-91DF-3151AF318624}" type="presParOf" srcId="{BA0A3740-2C92-4C86-A364-98DFE5450D6D}" destId="{2F4D2562-4E36-4046-B2A6-DFFB26ADF809}" srcOrd="4" destOrd="0" presId="urn:microsoft.com/office/officeart/2018/5/layout/IconCircleLabelList"/>
    <dgm:cxn modelId="{D5DB202A-3958-4415-BCF7-410BB400C10E}" type="presParOf" srcId="{2F4D2562-4E36-4046-B2A6-DFFB26ADF809}" destId="{6AD98961-D108-4037-BD96-E4858BF969F1}" srcOrd="0" destOrd="0" presId="urn:microsoft.com/office/officeart/2018/5/layout/IconCircleLabelList"/>
    <dgm:cxn modelId="{0F87EADF-A5F6-422C-AEEA-1227BC5A08A8}" type="presParOf" srcId="{2F4D2562-4E36-4046-B2A6-DFFB26ADF809}" destId="{1DC87191-43FF-49E5-B41B-4A65F8793D99}" srcOrd="1" destOrd="0" presId="urn:microsoft.com/office/officeart/2018/5/layout/IconCircleLabelList"/>
    <dgm:cxn modelId="{D14757BB-D51C-4320-BB80-8BC1274BA2DD}" type="presParOf" srcId="{2F4D2562-4E36-4046-B2A6-DFFB26ADF809}" destId="{EBD3CE89-1C87-4145-85A3-1DE86389D23C}" srcOrd="2" destOrd="0" presId="urn:microsoft.com/office/officeart/2018/5/layout/IconCircleLabelList"/>
    <dgm:cxn modelId="{AA926D0E-44D4-41C9-A1B6-5C507D901122}" type="presParOf" srcId="{2F4D2562-4E36-4046-B2A6-DFFB26ADF809}" destId="{B35BF221-242B-4530-91EE-7D168205C23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D6805C6-EEDE-418F-8A0F-05581D098951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EF519A1-608D-4832-9901-E09AECD5C6ED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CL" sz="1400"/>
            <a:t>Respaldo de las solicitudes y resoluciones realizadas.</a:t>
          </a:r>
          <a:endParaRPr lang="en-US" sz="1400"/>
        </a:p>
      </dgm:t>
    </dgm:pt>
    <dgm:pt modelId="{8AB12B0D-0E1B-481C-A005-D57A73B4FA2A}" type="parTrans" cxnId="{30E3343D-A0CE-49CE-9EB6-4A3BD05CCB79}">
      <dgm:prSet/>
      <dgm:spPr/>
      <dgm:t>
        <a:bodyPr/>
        <a:lstStyle/>
        <a:p>
          <a:endParaRPr lang="en-US"/>
        </a:p>
      </dgm:t>
    </dgm:pt>
    <dgm:pt modelId="{73A4F2D0-F753-4F9B-A125-C48D276F3DA3}" type="sibTrans" cxnId="{30E3343D-A0CE-49CE-9EB6-4A3BD05CCB7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2096ADF-E8D4-492F-8AC3-0AE707B4809F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CL" sz="1400"/>
            <a:t>Instructivo de cómo realizar una rendición.</a:t>
          </a:r>
          <a:endParaRPr lang="en-US" sz="1400"/>
        </a:p>
      </dgm:t>
    </dgm:pt>
    <dgm:pt modelId="{0848872E-CFCB-4D4A-AF04-99BD0CE0F80D}" type="parTrans" cxnId="{866946C7-AD0F-4612-863C-574F0FC054EB}">
      <dgm:prSet/>
      <dgm:spPr/>
      <dgm:t>
        <a:bodyPr/>
        <a:lstStyle/>
        <a:p>
          <a:endParaRPr lang="en-US"/>
        </a:p>
      </dgm:t>
    </dgm:pt>
    <dgm:pt modelId="{EEF2B6E1-EB4E-4AC6-86AA-CCC4DED3391D}" type="sibTrans" cxnId="{866946C7-AD0F-4612-863C-574F0FC054E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AC0B1C5-A474-4392-B185-25626B573B7A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CL" sz="1400"/>
            <a:t>Buscar el óptimo monto conformado por sumas de boletas Y/O FACTURAS ingresadas.</a:t>
          </a:r>
          <a:endParaRPr lang="en-US" sz="1400"/>
        </a:p>
      </dgm:t>
    </dgm:pt>
    <dgm:pt modelId="{0B41F55C-EDE0-4CD6-A59B-E0C6F3F97B2A}" type="parTrans" cxnId="{04318459-2F52-4864-A560-9527EB3A1487}">
      <dgm:prSet/>
      <dgm:spPr/>
      <dgm:t>
        <a:bodyPr/>
        <a:lstStyle/>
        <a:p>
          <a:endParaRPr lang="en-US"/>
        </a:p>
      </dgm:t>
    </dgm:pt>
    <dgm:pt modelId="{DA73F738-C5AB-45E8-B626-2DDB203EB7A2}" type="sibTrans" cxnId="{04318459-2F52-4864-A560-9527EB3A148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0FE60B6-E654-4438-B28A-E164FA72DDE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CL"/>
            <a:t>Guardar una rendición incompleta.</a:t>
          </a:r>
          <a:endParaRPr lang="en-US"/>
        </a:p>
      </dgm:t>
    </dgm:pt>
    <dgm:pt modelId="{53D516A4-8BED-4A5E-ABED-E2CB3D87AD48}" type="parTrans" cxnId="{BE1CE2EE-77E4-4349-B0A2-0689FB01A016}">
      <dgm:prSet/>
      <dgm:spPr/>
      <dgm:t>
        <a:bodyPr/>
        <a:lstStyle/>
        <a:p>
          <a:endParaRPr lang="en-US"/>
        </a:p>
      </dgm:t>
    </dgm:pt>
    <dgm:pt modelId="{C10DABB4-75B8-4222-BC09-71044B199D32}" type="sibTrans" cxnId="{BE1CE2EE-77E4-4349-B0A2-0689FB01A01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47A0D52-46BC-491F-8EC7-C83775A2077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CL" dirty="0"/>
            <a:t>Verificar que la rendición se realice dentro del periodo que son 20 días corridos.</a:t>
          </a:r>
          <a:endParaRPr lang="en-US" dirty="0"/>
        </a:p>
      </dgm:t>
    </dgm:pt>
    <dgm:pt modelId="{A4369B98-3727-4614-A027-27D8ABF447A3}" type="parTrans" cxnId="{EA1BD18C-0ABF-4D81-B42D-7EB3F219F153}">
      <dgm:prSet/>
      <dgm:spPr/>
      <dgm:t>
        <a:bodyPr/>
        <a:lstStyle/>
        <a:p>
          <a:endParaRPr lang="en-US"/>
        </a:p>
      </dgm:t>
    </dgm:pt>
    <dgm:pt modelId="{64C81683-65A8-4D92-B5AD-0F24359E8E54}" type="sibTrans" cxnId="{EA1BD18C-0ABF-4D81-B42D-7EB3F219F153}">
      <dgm:prSet/>
      <dgm:spPr/>
      <dgm:t>
        <a:bodyPr/>
        <a:lstStyle/>
        <a:p>
          <a:endParaRPr lang="en-US"/>
        </a:p>
      </dgm:t>
    </dgm:pt>
    <dgm:pt modelId="{AA9E4EB8-55C5-44A3-BFDA-5C4484C61C40}" type="pres">
      <dgm:prSet presAssocID="{0D6805C6-EEDE-418F-8A0F-05581D098951}" presName="root" presStyleCnt="0">
        <dgm:presLayoutVars>
          <dgm:dir/>
          <dgm:resizeHandles val="exact"/>
        </dgm:presLayoutVars>
      </dgm:prSet>
      <dgm:spPr/>
    </dgm:pt>
    <dgm:pt modelId="{5339B54E-91EB-480C-87AF-F362B10FFDE6}" type="pres">
      <dgm:prSet presAssocID="{9EF519A1-608D-4832-9901-E09AECD5C6ED}" presName="compNode" presStyleCnt="0"/>
      <dgm:spPr/>
    </dgm:pt>
    <dgm:pt modelId="{BCB96DE0-0833-451B-95FC-9CCAC773629F}" type="pres">
      <dgm:prSet presAssocID="{9EF519A1-608D-4832-9901-E09AECD5C6ED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96C4DEBF-71BF-4C06-BD1C-D9E7CF428E11}" type="pres">
      <dgm:prSet presAssocID="{9EF519A1-608D-4832-9901-E09AECD5C6E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ormática en la nube"/>
        </a:ext>
      </dgm:extLst>
    </dgm:pt>
    <dgm:pt modelId="{D3EE1067-FA2C-4BED-8AA2-CF19810BC98F}" type="pres">
      <dgm:prSet presAssocID="{9EF519A1-608D-4832-9901-E09AECD5C6ED}" presName="spaceRect" presStyleCnt="0"/>
      <dgm:spPr/>
    </dgm:pt>
    <dgm:pt modelId="{D28E63CC-DE11-4324-8867-65B5B02EE992}" type="pres">
      <dgm:prSet presAssocID="{9EF519A1-608D-4832-9901-E09AECD5C6ED}" presName="textRect" presStyleLbl="revTx" presStyleIdx="0" presStyleCnt="5">
        <dgm:presLayoutVars>
          <dgm:chMax val="1"/>
          <dgm:chPref val="1"/>
        </dgm:presLayoutVars>
      </dgm:prSet>
      <dgm:spPr/>
    </dgm:pt>
    <dgm:pt modelId="{6C4B7BC9-A2F4-4EA2-A984-0E1F594996C8}" type="pres">
      <dgm:prSet presAssocID="{73A4F2D0-F753-4F9B-A125-C48D276F3DA3}" presName="sibTrans" presStyleCnt="0"/>
      <dgm:spPr/>
    </dgm:pt>
    <dgm:pt modelId="{47F62E18-2145-404A-87AB-5E5CCBE8A736}" type="pres">
      <dgm:prSet presAssocID="{22096ADF-E8D4-492F-8AC3-0AE707B4809F}" presName="compNode" presStyleCnt="0"/>
      <dgm:spPr/>
    </dgm:pt>
    <dgm:pt modelId="{7F4B1891-7072-445A-8138-016E9658D036}" type="pres">
      <dgm:prSet presAssocID="{22096ADF-E8D4-492F-8AC3-0AE707B4809F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0C8A924E-E8DD-43D0-B834-7B95D478D30E}" type="pres">
      <dgm:prSet presAssocID="{22096ADF-E8D4-492F-8AC3-0AE707B4809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565B0DC8-C7A3-4D9B-9131-651115ABA82B}" type="pres">
      <dgm:prSet presAssocID="{22096ADF-E8D4-492F-8AC3-0AE707B4809F}" presName="spaceRect" presStyleCnt="0"/>
      <dgm:spPr/>
    </dgm:pt>
    <dgm:pt modelId="{4B6E3C4A-C334-46FF-9B2F-675A0505F5EA}" type="pres">
      <dgm:prSet presAssocID="{22096ADF-E8D4-492F-8AC3-0AE707B4809F}" presName="textRect" presStyleLbl="revTx" presStyleIdx="1" presStyleCnt="5">
        <dgm:presLayoutVars>
          <dgm:chMax val="1"/>
          <dgm:chPref val="1"/>
        </dgm:presLayoutVars>
      </dgm:prSet>
      <dgm:spPr/>
    </dgm:pt>
    <dgm:pt modelId="{0731AC0F-5BF7-4F43-8DE0-61A32FB9E34B}" type="pres">
      <dgm:prSet presAssocID="{EEF2B6E1-EB4E-4AC6-86AA-CCC4DED3391D}" presName="sibTrans" presStyleCnt="0"/>
      <dgm:spPr/>
    </dgm:pt>
    <dgm:pt modelId="{C684DEC1-A19F-46E8-888E-8A2F2522A53F}" type="pres">
      <dgm:prSet presAssocID="{0AC0B1C5-A474-4392-B185-25626B573B7A}" presName="compNode" presStyleCnt="0"/>
      <dgm:spPr/>
    </dgm:pt>
    <dgm:pt modelId="{03DD6D18-D5EF-41DD-A5B1-E85BFA1CC391}" type="pres">
      <dgm:prSet presAssocID="{0AC0B1C5-A474-4392-B185-25626B573B7A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8021517B-6260-4B5A-875F-DEA5DD6A702E}" type="pres">
      <dgm:prSet presAssocID="{0AC0B1C5-A474-4392-B185-25626B573B7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ólar"/>
        </a:ext>
      </dgm:extLst>
    </dgm:pt>
    <dgm:pt modelId="{CC1F5C2F-1FC1-4DD4-ADDB-85D74D9E708A}" type="pres">
      <dgm:prSet presAssocID="{0AC0B1C5-A474-4392-B185-25626B573B7A}" presName="spaceRect" presStyleCnt="0"/>
      <dgm:spPr/>
    </dgm:pt>
    <dgm:pt modelId="{8F7582C3-2462-420D-94A4-8514374939B2}" type="pres">
      <dgm:prSet presAssocID="{0AC0B1C5-A474-4392-B185-25626B573B7A}" presName="textRect" presStyleLbl="revTx" presStyleIdx="2" presStyleCnt="5" custScaleX="93613">
        <dgm:presLayoutVars>
          <dgm:chMax val="1"/>
          <dgm:chPref val="1"/>
        </dgm:presLayoutVars>
      </dgm:prSet>
      <dgm:spPr/>
    </dgm:pt>
    <dgm:pt modelId="{015935A1-2BF0-4281-8A3A-D8B8F41BFA14}" type="pres">
      <dgm:prSet presAssocID="{DA73F738-C5AB-45E8-B626-2DDB203EB7A2}" presName="sibTrans" presStyleCnt="0"/>
      <dgm:spPr/>
    </dgm:pt>
    <dgm:pt modelId="{4389AE9B-7853-438C-ACB4-668347BED103}" type="pres">
      <dgm:prSet presAssocID="{F0FE60B6-E654-4438-B28A-E164FA72DDEB}" presName="compNode" presStyleCnt="0"/>
      <dgm:spPr/>
    </dgm:pt>
    <dgm:pt modelId="{9EC147FC-2964-4EDC-8ECB-15C5F9251519}" type="pres">
      <dgm:prSet presAssocID="{F0FE60B6-E654-4438-B28A-E164FA72DDEB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E6A4ED63-0913-4F0F-870B-FAA8A0A57673}" type="pres">
      <dgm:prSet presAssocID="{F0FE60B6-E654-4438-B28A-E164FA72DDE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trato"/>
        </a:ext>
      </dgm:extLst>
    </dgm:pt>
    <dgm:pt modelId="{727740FD-286B-4236-B124-CB600AFD508B}" type="pres">
      <dgm:prSet presAssocID="{F0FE60B6-E654-4438-B28A-E164FA72DDEB}" presName="spaceRect" presStyleCnt="0"/>
      <dgm:spPr/>
    </dgm:pt>
    <dgm:pt modelId="{D47BA4BD-B1C8-486E-A3E1-1E304C03B88E}" type="pres">
      <dgm:prSet presAssocID="{F0FE60B6-E654-4438-B28A-E164FA72DDEB}" presName="textRect" presStyleLbl="revTx" presStyleIdx="3" presStyleCnt="5">
        <dgm:presLayoutVars>
          <dgm:chMax val="1"/>
          <dgm:chPref val="1"/>
        </dgm:presLayoutVars>
      </dgm:prSet>
      <dgm:spPr/>
    </dgm:pt>
    <dgm:pt modelId="{97E7DE71-F5E4-4196-80EF-8E17819C45F1}" type="pres">
      <dgm:prSet presAssocID="{C10DABB4-75B8-4222-BC09-71044B199D32}" presName="sibTrans" presStyleCnt="0"/>
      <dgm:spPr/>
    </dgm:pt>
    <dgm:pt modelId="{0842FDAA-00A6-43C9-A03E-FBB3C8C455BB}" type="pres">
      <dgm:prSet presAssocID="{D47A0D52-46BC-491F-8EC7-C83775A2077D}" presName="compNode" presStyleCnt="0"/>
      <dgm:spPr/>
    </dgm:pt>
    <dgm:pt modelId="{03BDC3B5-F230-4E48-A65F-E7BE36F8B1A7}" type="pres">
      <dgm:prSet presAssocID="{D47A0D52-46BC-491F-8EC7-C83775A2077D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A0B1D000-1AFB-48A8-8356-842402C97B4D}" type="pres">
      <dgm:prSet presAssocID="{D47A0D52-46BC-491F-8EC7-C83775A2077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986DEE85-0AC7-47E9-87E2-C0D7208F10EA}" type="pres">
      <dgm:prSet presAssocID="{D47A0D52-46BC-491F-8EC7-C83775A2077D}" presName="spaceRect" presStyleCnt="0"/>
      <dgm:spPr/>
    </dgm:pt>
    <dgm:pt modelId="{34F43146-FD46-4C5E-9573-B3ACA23F5368}" type="pres">
      <dgm:prSet presAssocID="{D47A0D52-46BC-491F-8EC7-C83775A2077D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CC57D902-7C70-44D2-8FA2-4E9CA99441F0}" type="presOf" srcId="{0D6805C6-EEDE-418F-8A0F-05581D098951}" destId="{AA9E4EB8-55C5-44A3-BFDA-5C4484C61C40}" srcOrd="0" destOrd="0" presId="urn:microsoft.com/office/officeart/2018/5/layout/IconLeafLabelList"/>
    <dgm:cxn modelId="{16653403-BB52-4AED-9A8A-92A12B56D118}" type="presOf" srcId="{D47A0D52-46BC-491F-8EC7-C83775A2077D}" destId="{34F43146-FD46-4C5E-9573-B3ACA23F5368}" srcOrd="0" destOrd="0" presId="urn:microsoft.com/office/officeart/2018/5/layout/IconLeafLabelList"/>
    <dgm:cxn modelId="{359C901D-7BF5-4A08-BE61-C4671216767D}" type="presOf" srcId="{F0FE60B6-E654-4438-B28A-E164FA72DDEB}" destId="{D47BA4BD-B1C8-486E-A3E1-1E304C03B88E}" srcOrd="0" destOrd="0" presId="urn:microsoft.com/office/officeart/2018/5/layout/IconLeafLabelList"/>
    <dgm:cxn modelId="{30E3343D-A0CE-49CE-9EB6-4A3BD05CCB79}" srcId="{0D6805C6-EEDE-418F-8A0F-05581D098951}" destId="{9EF519A1-608D-4832-9901-E09AECD5C6ED}" srcOrd="0" destOrd="0" parTransId="{8AB12B0D-0E1B-481C-A005-D57A73B4FA2A}" sibTransId="{73A4F2D0-F753-4F9B-A125-C48D276F3DA3}"/>
    <dgm:cxn modelId="{6F7ADE5C-95EF-4A61-8392-096A20E5E191}" type="presOf" srcId="{9EF519A1-608D-4832-9901-E09AECD5C6ED}" destId="{D28E63CC-DE11-4324-8867-65B5B02EE992}" srcOrd="0" destOrd="0" presId="urn:microsoft.com/office/officeart/2018/5/layout/IconLeafLabelList"/>
    <dgm:cxn modelId="{7C002B61-9D9C-4725-9968-41EC79DC8B86}" type="presOf" srcId="{22096ADF-E8D4-492F-8AC3-0AE707B4809F}" destId="{4B6E3C4A-C334-46FF-9B2F-675A0505F5EA}" srcOrd="0" destOrd="0" presId="urn:microsoft.com/office/officeart/2018/5/layout/IconLeafLabelList"/>
    <dgm:cxn modelId="{04318459-2F52-4864-A560-9527EB3A1487}" srcId="{0D6805C6-EEDE-418F-8A0F-05581D098951}" destId="{0AC0B1C5-A474-4392-B185-25626B573B7A}" srcOrd="2" destOrd="0" parTransId="{0B41F55C-EDE0-4CD6-A59B-E0C6F3F97B2A}" sibTransId="{DA73F738-C5AB-45E8-B626-2DDB203EB7A2}"/>
    <dgm:cxn modelId="{EA1BD18C-0ABF-4D81-B42D-7EB3F219F153}" srcId="{0D6805C6-EEDE-418F-8A0F-05581D098951}" destId="{D47A0D52-46BC-491F-8EC7-C83775A2077D}" srcOrd="4" destOrd="0" parTransId="{A4369B98-3727-4614-A027-27D8ABF447A3}" sibTransId="{64C81683-65A8-4D92-B5AD-0F24359E8E54}"/>
    <dgm:cxn modelId="{B90152AA-F0A6-4C5E-BC28-EDCF336706AE}" type="presOf" srcId="{0AC0B1C5-A474-4392-B185-25626B573B7A}" destId="{8F7582C3-2462-420D-94A4-8514374939B2}" srcOrd="0" destOrd="0" presId="urn:microsoft.com/office/officeart/2018/5/layout/IconLeafLabelList"/>
    <dgm:cxn modelId="{866946C7-AD0F-4612-863C-574F0FC054EB}" srcId="{0D6805C6-EEDE-418F-8A0F-05581D098951}" destId="{22096ADF-E8D4-492F-8AC3-0AE707B4809F}" srcOrd="1" destOrd="0" parTransId="{0848872E-CFCB-4D4A-AF04-99BD0CE0F80D}" sibTransId="{EEF2B6E1-EB4E-4AC6-86AA-CCC4DED3391D}"/>
    <dgm:cxn modelId="{BE1CE2EE-77E4-4349-B0A2-0689FB01A016}" srcId="{0D6805C6-EEDE-418F-8A0F-05581D098951}" destId="{F0FE60B6-E654-4438-B28A-E164FA72DDEB}" srcOrd="3" destOrd="0" parTransId="{53D516A4-8BED-4A5E-ABED-E2CB3D87AD48}" sibTransId="{C10DABB4-75B8-4222-BC09-71044B199D32}"/>
    <dgm:cxn modelId="{1E5AE88F-D20D-4F61-9251-E8B2FA15B1C9}" type="presParOf" srcId="{AA9E4EB8-55C5-44A3-BFDA-5C4484C61C40}" destId="{5339B54E-91EB-480C-87AF-F362B10FFDE6}" srcOrd="0" destOrd="0" presId="urn:microsoft.com/office/officeart/2018/5/layout/IconLeafLabelList"/>
    <dgm:cxn modelId="{03E7DFEF-F189-4E29-A823-5BBD857AEA5B}" type="presParOf" srcId="{5339B54E-91EB-480C-87AF-F362B10FFDE6}" destId="{BCB96DE0-0833-451B-95FC-9CCAC773629F}" srcOrd="0" destOrd="0" presId="urn:microsoft.com/office/officeart/2018/5/layout/IconLeafLabelList"/>
    <dgm:cxn modelId="{ABEE2132-122E-471B-895F-A71AF4E2E757}" type="presParOf" srcId="{5339B54E-91EB-480C-87AF-F362B10FFDE6}" destId="{96C4DEBF-71BF-4C06-BD1C-D9E7CF428E11}" srcOrd="1" destOrd="0" presId="urn:microsoft.com/office/officeart/2018/5/layout/IconLeafLabelList"/>
    <dgm:cxn modelId="{2F562666-779D-4412-B127-02FCE1BB0F97}" type="presParOf" srcId="{5339B54E-91EB-480C-87AF-F362B10FFDE6}" destId="{D3EE1067-FA2C-4BED-8AA2-CF19810BC98F}" srcOrd="2" destOrd="0" presId="urn:microsoft.com/office/officeart/2018/5/layout/IconLeafLabelList"/>
    <dgm:cxn modelId="{0419C808-1ECE-4703-9CDE-49A6CC48C165}" type="presParOf" srcId="{5339B54E-91EB-480C-87AF-F362B10FFDE6}" destId="{D28E63CC-DE11-4324-8867-65B5B02EE992}" srcOrd="3" destOrd="0" presId="urn:microsoft.com/office/officeart/2018/5/layout/IconLeafLabelList"/>
    <dgm:cxn modelId="{B241A9B1-15D4-479C-BA12-F80B7C069079}" type="presParOf" srcId="{AA9E4EB8-55C5-44A3-BFDA-5C4484C61C40}" destId="{6C4B7BC9-A2F4-4EA2-A984-0E1F594996C8}" srcOrd="1" destOrd="0" presId="urn:microsoft.com/office/officeart/2018/5/layout/IconLeafLabelList"/>
    <dgm:cxn modelId="{010884C0-F381-4D06-BE30-7AB721C9FD13}" type="presParOf" srcId="{AA9E4EB8-55C5-44A3-BFDA-5C4484C61C40}" destId="{47F62E18-2145-404A-87AB-5E5CCBE8A736}" srcOrd="2" destOrd="0" presId="urn:microsoft.com/office/officeart/2018/5/layout/IconLeafLabelList"/>
    <dgm:cxn modelId="{6DFC5785-0874-42C2-9C6E-C057BF162D7A}" type="presParOf" srcId="{47F62E18-2145-404A-87AB-5E5CCBE8A736}" destId="{7F4B1891-7072-445A-8138-016E9658D036}" srcOrd="0" destOrd="0" presId="urn:microsoft.com/office/officeart/2018/5/layout/IconLeafLabelList"/>
    <dgm:cxn modelId="{70EC9382-ADBA-4772-906E-A14BB618D3BB}" type="presParOf" srcId="{47F62E18-2145-404A-87AB-5E5CCBE8A736}" destId="{0C8A924E-E8DD-43D0-B834-7B95D478D30E}" srcOrd="1" destOrd="0" presId="urn:microsoft.com/office/officeart/2018/5/layout/IconLeafLabelList"/>
    <dgm:cxn modelId="{11D5F5E7-A86E-4CD2-9620-F080D3F99586}" type="presParOf" srcId="{47F62E18-2145-404A-87AB-5E5CCBE8A736}" destId="{565B0DC8-C7A3-4D9B-9131-651115ABA82B}" srcOrd="2" destOrd="0" presId="urn:microsoft.com/office/officeart/2018/5/layout/IconLeafLabelList"/>
    <dgm:cxn modelId="{08C53176-FBB9-4DB5-A05C-765BCD16755E}" type="presParOf" srcId="{47F62E18-2145-404A-87AB-5E5CCBE8A736}" destId="{4B6E3C4A-C334-46FF-9B2F-675A0505F5EA}" srcOrd="3" destOrd="0" presId="urn:microsoft.com/office/officeart/2018/5/layout/IconLeafLabelList"/>
    <dgm:cxn modelId="{D3AFA6A3-FCC8-40AC-9C6B-8C789B5A707C}" type="presParOf" srcId="{AA9E4EB8-55C5-44A3-BFDA-5C4484C61C40}" destId="{0731AC0F-5BF7-4F43-8DE0-61A32FB9E34B}" srcOrd="3" destOrd="0" presId="urn:microsoft.com/office/officeart/2018/5/layout/IconLeafLabelList"/>
    <dgm:cxn modelId="{AA2F78BB-8C87-4341-B469-9C6BE266A9E8}" type="presParOf" srcId="{AA9E4EB8-55C5-44A3-BFDA-5C4484C61C40}" destId="{C684DEC1-A19F-46E8-888E-8A2F2522A53F}" srcOrd="4" destOrd="0" presId="urn:microsoft.com/office/officeart/2018/5/layout/IconLeafLabelList"/>
    <dgm:cxn modelId="{3D870F94-C906-490F-9B1E-CB0E13CA4C80}" type="presParOf" srcId="{C684DEC1-A19F-46E8-888E-8A2F2522A53F}" destId="{03DD6D18-D5EF-41DD-A5B1-E85BFA1CC391}" srcOrd="0" destOrd="0" presId="urn:microsoft.com/office/officeart/2018/5/layout/IconLeafLabelList"/>
    <dgm:cxn modelId="{57FA463B-4562-4C25-BF2B-B169CDDFB112}" type="presParOf" srcId="{C684DEC1-A19F-46E8-888E-8A2F2522A53F}" destId="{8021517B-6260-4B5A-875F-DEA5DD6A702E}" srcOrd="1" destOrd="0" presId="urn:microsoft.com/office/officeart/2018/5/layout/IconLeafLabelList"/>
    <dgm:cxn modelId="{AA3F3815-1EC3-45D1-AB88-630ABC602CA8}" type="presParOf" srcId="{C684DEC1-A19F-46E8-888E-8A2F2522A53F}" destId="{CC1F5C2F-1FC1-4DD4-ADDB-85D74D9E708A}" srcOrd="2" destOrd="0" presId="urn:microsoft.com/office/officeart/2018/5/layout/IconLeafLabelList"/>
    <dgm:cxn modelId="{03662FBF-A004-4598-8EF5-CB550B9B4BB1}" type="presParOf" srcId="{C684DEC1-A19F-46E8-888E-8A2F2522A53F}" destId="{8F7582C3-2462-420D-94A4-8514374939B2}" srcOrd="3" destOrd="0" presId="urn:microsoft.com/office/officeart/2018/5/layout/IconLeafLabelList"/>
    <dgm:cxn modelId="{C9025E87-0C04-4152-B929-64C3AF288C1D}" type="presParOf" srcId="{AA9E4EB8-55C5-44A3-BFDA-5C4484C61C40}" destId="{015935A1-2BF0-4281-8A3A-D8B8F41BFA14}" srcOrd="5" destOrd="0" presId="urn:microsoft.com/office/officeart/2018/5/layout/IconLeafLabelList"/>
    <dgm:cxn modelId="{E9A175EC-E52F-430B-ABED-3703DE06FA50}" type="presParOf" srcId="{AA9E4EB8-55C5-44A3-BFDA-5C4484C61C40}" destId="{4389AE9B-7853-438C-ACB4-668347BED103}" srcOrd="6" destOrd="0" presId="urn:microsoft.com/office/officeart/2018/5/layout/IconLeafLabelList"/>
    <dgm:cxn modelId="{358E0038-40F7-42A1-BB5D-80521354620A}" type="presParOf" srcId="{4389AE9B-7853-438C-ACB4-668347BED103}" destId="{9EC147FC-2964-4EDC-8ECB-15C5F9251519}" srcOrd="0" destOrd="0" presId="urn:microsoft.com/office/officeart/2018/5/layout/IconLeafLabelList"/>
    <dgm:cxn modelId="{FECA9459-9282-4555-8CAE-25BE7F2302FC}" type="presParOf" srcId="{4389AE9B-7853-438C-ACB4-668347BED103}" destId="{E6A4ED63-0913-4F0F-870B-FAA8A0A57673}" srcOrd="1" destOrd="0" presId="urn:microsoft.com/office/officeart/2018/5/layout/IconLeafLabelList"/>
    <dgm:cxn modelId="{39E541E1-F1DE-47FE-A620-52F9C54449D2}" type="presParOf" srcId="{4389AE9B-7853-438C-ACB4-668347BED103}" destId="{727740FD-286B-4236-B124-CB600AFD508B}" srcOrd="2" destOrd="0" presId="urn:microsoft.com/office/officeart/2018/5/layout/IconLeafLabelList"/>
    <dgm:cxn modelId="{8F77AF9D-B2F0-4832-9B4C-606A29FE8198}" type="presParOf" srcId="{4389AE9B-7853-438C-ACB4-668347BED103}" destId="{D47BA4BD-B1C8-486E-A3E1-1E304C03B88E}" srcOrd="3" destOrd="0" presId="urn:microsoft.com/office/officeart/2018/5/layout/IconLeafLabelList"/>
    <dgm:cxn modelId="{47CBDCB1-F756-4EFA-9077-F562ADE5035C}" type="presParOf" srcId="{AA9E4EB8-55C5-44A3-BFDA-5C4484C61C40}" destId="{97E7DE71-F5E4-4196-80EF-8E17819C45F1}" srcOrd="7" destOrd="0" presId="urn:microsoft.com/office/officeart/2018/5/layout/IconLeafLabelList"/>
    <dgm:cxn modelId="{B43B83C0-D7A7-49EB-9FB0-73CF40F94056}" type="presParOf" srcId="{AA9E4EB8-55C5-44A3-BFDA-5C4484C61C40}" destId="{0842FDAA-00A6-43C9-A03E-FBB3C8C455BB}" srcOrd="8" destOrd="0" presId="urn:microsoft.com/office/officeart/2018/5/layout/IconLeafLabelList"/>
    <dgm:cxn modelId="{4B4D3CB0-7182-4BCE-AADB-68AD09B41688}" type="presParOf" srcId="{0842FDAA-00A6-43C9-A03E-FBB3C8C455BB}" destId="{03BDC3B5-F230-4E48-A65F-E7BE36F8B1A7}" srcOrd="0" destOrd="0" presId="urn:microsoft.com/office/officeart/2018/5/layout/IconLeafLabelList"/>
    <dgm:cxn modelId="{C0D569AB-AE59-402C-8FAA-59CB96F1CBEA}" type="presParOf" srcId="{0842FDAA-00A6-43C9-A03E-FBB3C8C455BB}" destId="{A0B1D000-1AFB-48A8-8356-842402C97B4D}" srcOrd="1" destOrd="0" presId="urn:microsoft.com/office/officeart/2018/5/layout/IconLeafLabelList"/>
    <dgm:cxn modelId="{7022E099-D6A6-4F37-954F-AA3B4E1089A0}" type="presParOf" srcId="{0842FDAA-00A6-43C9-A03E-FBB3C8C455BB}" destId="{986DEE85-0AC7-47E9-87E2-C0D7208F10EA}" srcOrd="2" destOrd="0" presId="urn:microsoft.com/office/officeart/2018/5/layout/IconLeafLabelList"/>
    <dgm:cxn modelId="{5D6E36A4-6D53-41F1-9330-AB70C879FFE1}" type="presParOf" srcId="{0842FDAA-00A6-43C9-A03E-FBB3C8C455BB}" destId="{34F43146-FD46-4C5E-9573-B3ACA23F536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01B72E7-4D4D-4F07-BF4E-1B2C5944A10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424B5E7-578B-40DF-9028-ADE8C85304AC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dirty="0"/>
            <a:t>Planificación.</a:t>
          </a:r>
          <a:endParaRPr lang="en-US" dirty="0"/>
        </a:p>
      </dgm:t>
    </dgm:pt>
    <dgm:pt modelId="{01D544D2-F93C-408E-BCA2-98BB943184BA}" type="parTrans" cxnId="{E4F9DB58-300D-4C5E-8242-C7BA483B5788}">
      <dgm:prSet/>
      <dgm:spPr/>
      <dgm:t>
        <a:bodyPr/>
        <a:lstStyle/>
        <a:p>
          <a:pPr algn="ctr"/>
          <a:endParaRPr lang="en-US"/>
        </a:p>
      </dgm:t>
    </dgm:pt>
    <dgm:pt modelId="{B98550A3-FCEC-48D1-BDF9-3295E23D82BD}" type="sibTrans" cxnId="{E4F9DB58-300D-4C5E-8242-C7BA483B5788}">
      <dgm:prSet/>
      <dgm:spPr/>
      <dgm:t>
        <a:bodyPr/>
        <a:lstStyle/>
        <a:p>
          <a:endParaRPr lang="en-US"/>
        </a:p>
      </dgm:t>
    </dgm:pt>
    <dgm:pt modelId="{670C6AA7-0824-46EB-B8BA-059AD1EECA24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dirty="0"/>
            <a:t>Arquitectura.</a:t>
          </a:r>
          <a:endParaRPr lang="en-US" dirty="0"/>
        </a:p>
      </dgm:t>
    </dgm:pt>
    <dgm:pt modelId="{24D2DE49-F4BD-4380-B3E9-04E89B65B880}" type="parTrans" cxnId="{7B248B33-8D52-48B8-B92E-F672F4D1A301}">
      <dgm:prSet/>
      <dgm:spPr/>
      <dgm:t>
        <a:bodyPr/>
        <a:lstStyle/>
        <a:p>
          <a:pPr algn="ctr"/>
          <a:endParaRPr lang="en-US"/>
        </a:p>
      </dgm:t>
    </dgm:pt>
    <dgm:pt modelId="{FAEEF2B5-2DD5-4DD6-A752-92210268C1E9}" type="sibTrans" cxnId="{7B248B33-8D52-48B8-B92E-F672F4D1A301}">
      <dgm:prSet/>
      <dgm:spPr/>
      <dgm:t>
        <a:bodyPr/>
        <a:lstStyle/>
        <a:p>
          <a:endParaRPr lang="en-US"/>
        </a:p>
      </dgm:t>
    </dgm:pt>
    <dgm:pt modelId="{75DED20E-299D-4945-BA22-A77EB4BCF9CC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dirty="0"/>
            <a:t>Física.</a:t>
          </a:r>
          <a:endParaRPr lang="en-US" dirty="0"/>
        </a:p>
      </dgm:t>
    </dgm:pt>
    <dgm:pt modelId="{170DB991-3933-46EF-AFAF-78C98B241B24}" type="parTrans" cxnId="{9CB8A6D3-91FD-4E2F-AEEE-0492DDB120DD}">
      <dgm:prSet/>
      <dgm:spPr/>
      <dgm:t>
        <a:bodyPr/>
        <a:lstStyle/>
        <a:p>
          <a:pPr algn="ctr"/>
          <a:endParaRPr lang="en-US"/>
        </a:p>
      </dgm:t>
    </dgm:pt>
    <dgm:pt modelId="{932B21FB-932A-4836-A27F-D80B0E3094E6}" type="sibTrans" cxnId="{9CB8A6D3-91FD-4E2F-AEEE-0492DDB120DD}">
      <dgm:prSet/>
      <dgm:spPr/>
      <dgm:t>
        <a:bodyPr/>
        <a:lstStyle/>
        <a:p>
          <a:endParaRPr lang="en-US"/>
        </a:p>
      </dgm:t>
    </dgm:pt>
    <dgm:pt modelId="{3A7DBBD8-0C72-4DA6-B746-818C27643D87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dirty="0"/>
            <a:t>Lógica.</a:t>
          </a:r>
          <a:endParaRPr lang="en-US" dirty="0"/>
        </a:p>
      </dgm:t>
    </dgm:pt>
    <dgm:pt modelId="{6FE6507B-3D97-4108-85D6-226A6BC755ED}" type="parTrans" cxnId="{5E3B005D-8597-41CE-BDB1-5C0DAB30F044}">
      <dgm:prSet/>
      <dgm:spPr/>
      <dgm:t>
        <a:bodyPr/>
        <a:lstStyle/>
        <a:p>
          <a:pPr algn="ctr"/>
          <a:endParaRPr lang="en-US"/>
        </a:p>
      </dgm:t>
    </dgm:pt>
    <dgm:pt modelId="{C014623C-B2BE-465B-B1EF-1B2580BA1A72}" type="sibTrans" cxnId="{5E3B005D-8597-41CE-BDB1-5C0DAB30F044}">
      <dgm:prSet/>
      <dgm:spPr/>
      <dgm:t>
        <a:bodyPr/>
        <a:lstStyle/>
        <a:p>
          <a:endParaRPr lang="en-US"/>
        </a:p>
      </dgm:t>
    </dgm:pt>
    <dgm:pt modelId="{44ED09D3-E85B-4E45-B903-74A0244E56FC}" type="pres">
      <dgm:prSet presAssocID="{901B72E7-4D4D-4F07-BF4E-1B2C5944A101}" presName="root" presStyleCnt="0">
        <dgm:presLayoutVars>
          <dgm:dir/>
          <dgm:resizeHandles val="exact"/>
        </dgm:presLayoutVars>
      </dgm:prSet>
      <dgm:spPr/>
    </dgm:pt>
    <dgm:pt modelId="{555DC076-BB8E-4936-8B4A-6C606DFE5296}" type="pres">
      <dgm:prSet presAssocID="{5424B5E7-578B-40DF-9028-ADE8C85304AC}" presName="compNode" presStyleCnt="0"/>
      <dgm:spPr/>
    </dgm:pt>
    <dgm:pt modelId="{2D119CBC-A478-40E4-9732-A4A17C3FA3B2}" type="pres">
      <dgm:prSet presAssocID="{5424B5E7-578B-40DF-9028-ADE8C85304AC}" presName="bgRect" presStyleLbl="bgShp" presStyleIdx="0" presStyleCnt="2"/>
      <dgm:spPr/>
    </dgm:pt>
    <dgm:pt modelId="{FCD99AE8-FB7C-4085-BF1C-83B1CDA49CF0}" type="pres">
      <dgm:prSet presAssocID="{5424B5E7-578B-40DF-9028-ADE8C85304A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C7EE05A0-A775-4822-81EB-78944C4C8C97}" type="pres">
      <dgm:prSet presAssocID="{5424B5E7-578B-40DF-9028-ADE8C85304AC}" presName="spaceRect" presStyleCnt="0"/>
      <dgm:spPr/>
    </dgm:pt>
    <dgm:pt modelId="{58BB97AD-49EA-4C63-A1BA-BB676FA6AC50}" type="pres">
      <dgm:prSet presAssocID="{5424B5E7-578B-40DF-9028-ADE8C85304AC}" presName="parTx" presStyleLbl="revTx" presStyleIdx="0" presStyleCnt="3">
        <dgm:presLayoutVars>
          <dgm:chMax val="0"/>
          <dgm:chPref val="0"/>
        </dgm:presLayoutVars>
      </dgm:prSet>
      <dgm:spPr/>
    </dgm:pt>
    <dgm:pt modelId="{A3F0AC42-C6E6-4AA7-8ED3-F7D4C3C91110}" type="pres">
      <dgm:prSet presAssocID="{B98550A3-FCEC-48D1-BDF9-3295E23D82BD}" presName="sibTrans" presStyleCnt="0"/>
      <dgm:spPr/>
    </dgm:pt>
    <dgm:pt modelId="{7F2905B8-86C0-48C4-A63C-E51E4BD179DD}" type="pres">
      <dgm:prSet presAssocID="{670C6AA7-0824-46EB-B8BA-059AD1EECA24}" presName="compNode" presStyleCnt="0"/>
      <dgm:spPr/>
    </dgm:pt>
    <dgm:pt modelId="{BBDFDECC-85A8-4DD2-A471-5A8E559292B9}" type="pres">
      <dgm:prSet presAssocID="{670C6AA7-0824-46EB-B8BA-059AD1EECA24}" presName="bgRect" presStyleLbl="bgShp" presStyleIdx="1" presStyleCnt="2"/>
      <dgm:spPr/>
    </dgm:pt>
    <dgm:pt modelId="{F7BB2216-2500-4A54-8C0D-0C55ACF7BA30}" type="pres">
      <dgm:prSet presAssocID="{670C6AA7-0824-46EB-B8BA-059AD1EECA2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DE1288BF-8331-4E27-A4F0-649716DB4F31}" type="pres">
      <dgm:prSet presAssocID="{670C6AA7-0824-46EB-B8BA-059AD1EECA24}" presName="spaceRect" presStyleCnt="0"/>
      <dgm:spPr/>
    </dgm:pt>
    <dgm:pt modelId="{7EEBFDB5-E61B-46F5-B383-518BC62EA55D}" type="pres">
      <dgm:prSet presAssocID="{670C6AA7-0824-46EB-B8BA-059AD1EECA24}" presName="parTx" presStyleLbl="revTx" presStyleIdx="1" presStyleCnt="3">
        <dgm:presLayoutVars>
          <dgm:chMax val="0"/>
          <dgm:chPref val="0"/>
        </dgm:presLayoutVars>
      </dgm:prSet>
      <dgm:spPr/>
    </dgm:pt>
    <dgm:pt modelId="{50CAD599-A55F-4E75-B9B4-992F05C87D59}" type="pres">
      <dgm:prSet presAssocID="{670C6AA7-0824-46EB-B8BA-059AD1EECA24}" presName="desTx" presStyleLbl="revTx" presStyleIdx="2" presStyleCnt="3">
        <dgm:presLayoutVars/>
      </dgm:prSet>
      <dgm:spPr/>
    </dgm:pt>
  </dgm:ptLst>
  <dgm:cxnLst>
    <dgm:cxn modelId="{70E52205-0F8B-4980-84C3-11F591158054}" type="presOf" srcId="{670C6AA7-0824-46EB-B8BA-059AD1EECA24}" destId="{7EEBFDB5-E61B-46F5-B383-518BC62EA55D}" srcOrd="0" destOrd="0" presId="urn:microsoft.com/office/officeart/2018/2/layout/IconVerticalSolidList"/>
    <dgm:cxn modelId="{7374C908-3A22-4EEF-B96D-D788A1527A97}" type="presOf" srcId="{75DED20E-299D-4945-BA22-A77EB4BCF9CC}" destId="{50CAD599-A55F-4E75-B9B4-992F05C87D59}" srcOrd="0" destOrd="0" presId="urn:microsoft.com/office/officeart/2018/2/layout/IconVerticalSolidList"/>
    <dgm:cxn modelId="{7B248B33-8D52-48B8-B92E-F672F4D1A301}" srcId="{901B72E7-4D4D-4F07-BF4E-1B2C5944A101}" destId="{670C6AA7-0824-46EB-B8BA-059AD1EECA24}" srcOrd="1" destOrd="0" parTransId="{24D2DE49-F4BD-4380-B3E9-04E89B65B880}" sibTransId="{FAEEF2B5-2DD5-4DD6-A752-92210268C1E9}"/>
    <dgm:cxn modelId="{0EA0E439-2373-4D93-9EBD-BCE5916A1149}" type="presOf" srcId="{901B72E7-4D4D-4F07-BF4E-1B2C5944A101}" destId="{44ED09D3-E85B-4E45-B903-74A0244E56FC}" srcOrd="0" destOrd="0" presId="urn:microsoft.com/office/officeart/2018/2/layout/IconVerticalSolidList"/>
    <dgm:cxn modelId="{5E3B005D-8597-41CE-BDB1-5C0DAB30F044}" srcId="{670C6AA7-0824-46EB-B8BA-059AD1EECA24}" destId="{3A7DBBD8-0C72-4DA6-B746-818C27643D87}" srcOrd="1" destOrd="0" parTransId="{6FE6507B-3D97-4108-85D6-226A6BC755ED}" sibTransId="{C014623C-B2BE-465B-B1EF-1B2580BA1A72}"/>
    <dgm:cxn modelId="{9169B447-0B5E-4BEB-86F7-ED44D057DE96}" type="presOf" srcId="{5424B5E7-578B-40DF-9028-ADE8C85304AC}" destId="{58BB97AD-49EA-4C63-A1BA-BB676FA6AC50}" srcOrd="0" destOrd="0" presId="urn:microsoft.com/office/officeart/2018/2/layout/IconVerticalSolidList"/>
    <dgm:cxn modelId="{E4F9DB58-300D-4C5E-8242-C7BA483B5788}" srcId="{901B72E7-4D4D-4F07-BF4E-1B2C5944A101}" destId="{5424B5E7-578B-40DF-9028-ADE8C85304AC}" srcOrd="0" destOrd="0" parTransId="{01D544D2-F93C-408E-BCA2-98BB943184BA}" sibTransId="{B98550A3-FCEC-48D1-BDF9-3295E23D82BD}"/>
    <dgm:cxn modelId="{9CB8A6D3-91FD-4E2F-AEEE-0492DDB120DD}" srcId="{670C6AA7-0824-46EB-B8BA-059AD1EECA24}" destId="{75DED20E-299D-4945-BA22-A77EB4BCF9CC}" srcOrd="0" destOrd="0" parTransId="{170DB991-3933-46EF-AFAF-78C98B241B24}" sibTransId="{932B21FB-932A-4836-A27F-D80B0E3094E6}"/>
    <dgm:cxn modelId="{32D486ED-B453-4B54-A8C3-9D99ACEA9261}" type="presOf" srcId="{3A7DBBD8-0C72-4DA6-B746-818C27643D87}" destId="{50CAD599-A55F-4E75-B9B4-992F05C87D59}" srcOrd="0" destOrd="1" presId="urn:microsoft.com/office/officeart/2018/2/layout/IconVerticalSolidList"/>
    <dgm:cxn modelId="{B57AA148-497D-4EEE-BE38-50F6FE85728D}" type="presParOf" srcId="{44ED09D3-E85B-4E45-B903-74A0244E56FC}" destId="{555DC076-BB8E-4936-8B4A-6C606DFE5296}" srcOrd="0" destOrd="0" presId="urn:microsoft.com/office/officeart/2018/2/layout/IconVerticalSolidList"/>
    <dgm:cxn modelId="{BF58AF2C-6943-43F1-A44B-FC6DC8C165BE}" type="presParOf" srcId="{555DC076-BB8E-4936-8B4A-6C606DFE5296}" destId="{2D119CBC-A478-40E4-9732-A4A17C3FA3B2}" srcOrd="0" destOrd="0" presId="urn:microsoft.com/office/officeart/2018/2/layout/IconVerticalSolidList"/>
    <dgm:cxn modelId="{55900D9E-F2DE-43F1-8368-0F4D4EB2A2BE}" type="presParOf" srcId="{555DC076-BB8E-4936-8B4A-6C606DFE5296}" destId="{FCD99AE8-FB7C-4085-BF1C-83B1CDA49CF0}" srcOrd="1" destOrd="0" presId="urn:microsoft.com/office/officeart/2018/2/layout/IconVerticalSolidList"/>
    <dgm:cxn modelId="{EE04A1E4-F7CF-43CA-B8EF-4F288E469C0A}" type="presParOf" srcId="{555DC076-BB8E-4936-8B4A-6C606DFE5296}" destId="{C7EE05A0-A775-4822-81EB-78944C4C8C97}" srcOrd="2" destOrd="0" presId="urn:microsoft.com/office/officeart/2018/2/layout/IconVerticalSolidList"/>
    <dgm:cxn modelId="{0AB74E4B-74D3-411D-A70F-0DCD0BB22F15}" type="presParOf" srcId="{555DC076-BB8E-4936-8B4A-6C606DFE5296}" destId="{58BB97AD-49EA-4C63-A1BA-BB676FA6AC50}" srcOrd="3" destOrd="0" presId="urn:microsoft.com/office/officeart/2018/2/layout/IconVerticalSolidList"/>
    <dgm:cxn modelId="{1DC7B88F-9675-43AD-9423-AC631A1EFECA}" type="presParOf" srcId="{44ED09D3-E85B-4E45-B903-74A0244E56FC}" destId="{A3F0AC42-C6E6-4AA7-8ED3-F7D4C3C91110}" srcOrd="1" destOrd="0" presId="urn:microsoft.com/office/officeart/2018/2/layout/IconVerticalSolidList"/>
    <dgm:cxn modelId="{39D4D62A-E7A8-42B6-9F28-304F81BECD4E}" type="presParOf" srcId="{44ED09D3-E85B-4E45-B903-74A0244E56FC}" destId="{7F2905B8-86C0-48C4-A63C-E51E4BD179DD}" srcOrd="2" destOrd="0" presId="urn:microsoft.com/office/officeart/2018/2/layout/IconVerticalSolidList"/>
    <dgm:cxn modelId="{6D55B43D-CE53-4541-A9EF-F9B4EB508166}" type="presParOf" srcId="{7F2905B8-86C0-48C4-A63C-E51E4BD179DD}" destId="{BBDFDECC-85A8-4DD2-A471-5A8E559292B9}" srcOrd="0" destOrd="0" presId="urn:microsoft.com/office/officeart/2018/2/layout/IconVerticalSolidList"/>
    <dgm:cxn modelId="{AFD087FA-B99E-49C0-8939-AF7987F9B656}" type="presParOf" srcId="{7F2905B8-86C0-48C4-A63C-E51E4BD179DD}" destId="{F7BB2216-2500-4A54-8C0D-0C55ACF7BA30}" srcOrd="1" destOrd="0" presId="urn:microsoft.com/office/officeart/2018/2/layout/IconVerticalSolidList"/>
    <dgm:cxn modelId="{61C4B589-64BC-4441-B354-14204130609D}" type="presParOf" srcId="{7F2905B8-86C0-48C4-A63C-E51E4BD179DD}" destId="{DE1288BF-8331-4E27-A4F0-649716DB4F31}" srcOrd="2" destOrd="0" presId="urn:microsoft.com/office/officeart/2018/2/layout/IconVerticalSolidList"/>
    <dgm:cxn modelId="{E93EA9B4-8307-495C-AC58-7B4A201232AA}" type="presParOf" srcId="{7F2905B8-86C0-48C4-A63C-E51E4BD179DD}" destId="{7EEBFDB5-E61B-46F5-B383-518BC62EA55D}" srcOrd="3" destOrd="0" presId="urn:microsoft.com/office/officeart/2018/2/layout/IconVerticalSolidList"/>
    <dgm:cxn modelId="{609B744B-0D58-4363-8E32-921BB78AD9EB}" type="presParOf" srcId="{7F2905B8-86C0-48C4-A63C-E51E4BD179DD}" destId="{50CAD599-A55F-4E75-B9B4-992F05C87D59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5CFDE62-3D03-4B81-A081-843031CD71B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D84D51B-AA1E-4C27-BE19-C17E57D192E2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dirty="0"/>
            <a:t>Metodología de desarrollo es Scrum.</a:t>
          </a:r>
          <a:endParaRPr lang="en-US" dirty="0"/>
        </a:p>
      </dgm:t>
    </dgm:pt>
    <dgm:pt modelId="{89096D4F-39C4-46B7-8F40-0F3CDE134E3A}" type="parTrans" cxnId="{E5B9512C-09F0-4F18-BC6C-C638F7BD3C32}">
      <dgm:prSet/>
      <dgm:spPr/>
      <dgm:t>
        <a:bodyPr/>
        <a:lstStyle/>
        <a:p>
          <a:endParaRPr lang="en-US"/>
        </a:p>
      </dgm:t>
    </dgm:pt>
    <dgm:pt modelId="{702EE862-7477-402E-9248-F89437863C47}" type="sibTrans" cxnId="{E5B9512C-09F0-4F18-BC6C-C638F7BD3C32}">
      <dgm:prSet/>
      <dgm:spPr/>
      <dgm:t>
        <a:bodyPr/>
        <a:lstStyle/>
        <a:p>
          <a:endParaRPr lang="en-US"/>
        </a:p>
      </dgm:t>
    </dgm:pt>
    <dgm:pt modelId="{A46815F9-B8FB-40E1-8B14-7FFFF9DACC37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dirty="0"/>
            <a:t>Cada iteración está compuesta por fases de requisitos, diseño, planificación, construcción y pruebas.</a:t>
          </a:r>
          <a:endParaRPr lang="en-US" dirty="0"/>
        </a:p>
      </dgm:t>
    </dgm:pt>
    <dgm:pt modelId="{1918CA1F-D5B2-47E3-8E64-E37E78833849}" type="parTrans" cxnId="{1C47F087-5875-48D2-B498-6F32D05D6FD4}">
      <dgm:prSet/>
      <dgm:spPr/>
      <dgm:t>
        <a:bodyPr/>
        <a:lstStyle/>
        <a:p>
          <a:endParaRPr lang="en-US"/>
        </a:p>
      </dgm:t>
    </dgm:pt>
    <dgm:pt modelId="{EADE8A3A-218C-484D-8E3B-B7589C094D6F}" type="sibTrans" cxnId="{1C47F087-5875-48D2-B498-6F32D05D6FD4}">
      <dgm:prSet/>
      <dgm:spPr/>
      <dgm:t>
        <a:bodyPr/>
        <a:lstStyle/>
        <a:p>
          <a:endParaRPr lang="en-US"/>
        </a:p>
      </dgm:t>
    </dgm:pt>
    <dgm:pt modelId="{2DE8A61A-6B49-4465-BE29-362FC66D3D5E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b="1" noProof="0" dirty="0"/>
            <a:t>Siete</a:t>
          </a:r>
          <a:r>
            <a:rPr lang="es-CL" noProof="0" dirty="0"/>
            <a:t> iteraciones y cada una requiere de </a:t>
          </a:r>
          <a:r>
            <a:rPr lang="es-CL" b="1" noProof="0" dirty="0"/>
            <a:t>tres</a:t>
          </a:r>
          <a:r>
            <a:rPr lang="es-CL" noProof="0" dirty="0"/>
            <a:t> semanas.</a:t>
          </a:r>
        </a:p>
      </dgm:t>
    </dgm:pt>
    <dgm:pt modelId="{DD25FE1A-AF33-493F-88E7-2E0BE46A5FD9}" type="parTrans" cxnId="{2B857E8E-C6B1-4931-AAC2-13B82E7DFC81}">
      <dgm:prSet/>
      <dgm:spPr/>
      <dgm:t>
        <a:bodyPr/>
        <a:lstStyle/>
        <a:p>
          <a:endParaRPr lang="es-CL"/>
        </a:p>
      </dgm:t>
    </dgm:pt>
    <dgm:pt modelId="{42BDDFA5-58FD-48BA-B3F6-F6AF11A9F4C2}" type="sibTrans" cxnId="{2B857E8E-C6B1-4931-AAC2-13B82E7DFC81}">
      <dgm:prSet/>
      <dgm:spPr/>
      <dgm:t>
        <a:bodyPr/>
        <a:lstStyle/>
        <a:p>
          <a:endParaRPr lang="es-CL"/>
        </a:p>
      </dgm:t>
    </dgm:pt>
    <dgm:pt modelId="{E18F78AB-C8B9-425A-95E3-AC91D12D481E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dirty="0"/>
            <a:t>En cada iteración se aborda cabalmente un aspecto de la aplicación.</a:t>
          </a:r>
          <a:endParaRPr lang="en-US" dirty="0"/>
        </a:p>
      </dgm:t>
    </dgm:pt>
    <dgm:pt modelId="{7C13A3B2-B29E-4060-A50D-DA85AD30DCFA}" type="parTrans" cxnId="{9B7E65B7-45CE-4217-8D08-B9AB6FB4C856}">
      <dgm:prSet/>
      <dgm:spPr/>
      <dgm:t>
        <a:bodyPr/>
        <a:lstStyle/>
        <a:p>
          <a:endParaRPr lang="es-CL"/>
        </a:p>
      </dgm:t>
    </dgm:pt>
    <dgm:pt modelId="{638BE96B-99C8-4026-9680-7D7436C90429}" type="sibTrans" cxnId="{9B7E65B7-45CE-4217-8D08-B9AB6FB4C856}">
      <dgm:prSet/>
      <dgm:spPr/>
      <dgm:t>
        <a:bodyPr/>
        <a:lstStyle/>
        <a:p>
          <a:endParaRPr lang="es-CL"/>
        </a:p>
      </dgm:t>
    </dgm:pt>
    <dgm:pt modelId="{FA327054-E072-4EEB-838B-CBCE9A9D0A59}" type="pres">
      <dgm:prSet presAssocID="{C5CFDE62-3D03-4B81-A081-843031CD71BD}" presName="root" presStyleCnt="0">
        <dgm:presLayoutVars>
          <dgm:dir/>
          <dgm:resizeHandles val="exact"/>
        </dgm:presLayoutVars>
      </dgm:prSet>
      <dgm:spPr/>
    </dgm:pt>
    <dgm:pt modelId="{F0E395EB-6308-4F7A-ABA2-F6E46228339D}" type="pres">
      <dgm:prSet presAssocID="{1D84D51B-AA1E-4C27-BE19-C17E57D192E2}" presName="compNode" presStyleCnt="0"/>
      <dgm:spPr/>
    </dgm:pt>
    <dgm:pt modelId="{3E54DFF9-CB55-4C1B-8ADB-E1A31E12B05C}" type="pres">
      <dgm:prSet presAssocID="{1D84D51B-AA1E-4C27-BE19-C17E57D192E2}" presName="bgRect" presStyleLbl="bgShp" presStyleIdx="0" presStyleCnt="4"/>
      <dgm:spPr/>
    </dgm:pt>
    <dgm:pt modelId="{FFDB13D7-BAA4-4C33-B435-F1EF60D5CE41}" type="pres">
      <dgm:prSet presAssocID="{1D84D51B-AA1E-4C27-BE19-C17E57D192E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beza con engranajes"/>
        </a:ext>
      </dgm:extLst>
    </dgm:pt>
    <dgm:pt modelId="{BFEFA72F-3B13-4507-B030-28AD93E2EFEA}" type="pres">
      <dgm:prSet presAssocID="{1D84D51B-AA1E-4C27-BE19-C17E57D192E2}" presName="spaceRect" presStyleCnt="0"/>
      <dgm:spPr/>
    </dgm:pt>
    <dgm:pt modelId="{52C06E4A-2D68-4C08-A195-49360D7E10F2}" type="pres">
      <dgm:prSet presAssocID="{1D84D51B-AA1E-4C27-BE19-C17E57D192E2}" presName="parTx" presStyleLbl="revTx" presStyleIdx="0" presStyleCnt="4">
        <dgm:presLayoutVars>
          <dgm:chMax val="0"/>
          <dgm:chPref val="0"/>
        </dgm:presLayoutVars>
      </dgm:prSet>
      <dgm:spPr/>
    </dgm:pt>
    <dgm:pt modelId="{0018FBF6-665D-424D-8C25-36BC70FB7B87}" type="pres">
      <dgm:prSet presAssocID="{702EE862-7477-402E-9248-F89437863C47}" presName="sibTrans" presStyleCnt="0"/>
      <dgm:spPr/>
    </dgm:pt>
    <dgm:pt modelId="{6E108DD2-A82D-4266-BA2B-B73D21F5D660}" type="pres">
      <dgm:prSet presAssocID="{2DE8A61A-6B49-4465-BE29-362FC66D3D5E}" presName="compNode" presStyleCnt="0"/>
      <dgm:spPr/>
    </dgm:pt>
    <dgm:pt modelId="{36ACB90E-0C5B-4B2D-9369-F6621BF2B8DA}" type="pres">
      <dgm:prSet presAssocID="{2DE8A61A-6B49-4465-BE29-362FC66D3D5E}" presName="bgRect" presStyleLbl="bgShp" presStyleIdx="1" presStyleCnt="4"/>
      <dgm:spPr/>
    </dgm:pt>
    <dgm:pt modelId="{8F5272EB-9B4D-4C4B-8ED7-5B5D4A74EFED}" type="pres">
      <dgm:prSet presAssocID="{2DE8A61A-6B49-4465-BE29-362FC66D3D5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endario diario"/>
        </a:ext>
      </dgm:extLst>
    </dgm:pt>
    <dgm:pt modelId="{6D4E646B-9975-44A1-89CB-BC225B119D77}" type="pres">
      <dgm:prSet presAssocID="{2DE8A61A-6B49-4465-BE29-362FC66D3D5E}" presName="spaceRect" presStyleCnt="0"/>
      <dgm:spPr/>
    </dgm:pt>
    <dgm:pt modelId="{638C09F8-DEC7-40F8-B8D3-1454BF4A51EA}" type="pres">
      <dgm:prSet presAssocID="{2DE8A61A-6B49-4465-BE29-362FC66D3D5E}" presName="parTx" presStyleLbl="revTx" presStyleIdx="1" presStyleCnt="4">
        <dgm:presLayoutVars>
          <dgm:chMax val="0"/>
          <dgm:chPref val="0"/>
        </dgm:presLayoutVars>
      </dgm:prSet>
      <dgm:spPr/>
    </dgm:pt>
    <dgm:pt modelId="{8A7FEAE3-36E4-4CFF-9FA3-45BFF3A0B83F}" type="pres">
      <dgm:prSet presAssocID="{42BDDFA5-58FD-48BA-B3F6-F6AF11A9F4C2}" presName="sibTrans" presStyleCnt="0"/>
      <dgm:spPr/>
    </dgm:pt>
    <dgm:pt modelId="{72BC5E0E-220F-423B-8BD3-ED081ACA5250}" type="pres">
      <dgm:prSet presAssocID="{E18F78AB-C8B9-425A-95E3-AC91D12D481E}" presName="compNode" presStyleCnt="0"/>
      <dgm:spPr/>
    </dgm:pt>
    <dgm:pt modelId="{E3C3D367-AA80-43D9-887D-9AF012E5F0A2}" type="pres">
      <dgm:prSet presAssocID="{E18F78AB-C8B9-425A-95E3-AC91D12D481E}" presName="bgRect" presStyleLbl="bgShp" presStyleIdx="2" presStyleCnt="4"/>
      <dgm:spPr/>
    </dgm:pt>
    <dgm:pt modelId="{D9F0D426-067E-423D-8C46-1F3D6D38646B}" type="pres">
      <dgm:prSet presAssocID="{E18F78AB-C8B9-425A-95E3-AC91D12D481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bjetivo"/>
        </a:ext>
      </dgm:extLst>
    </dgm:pt>
    <dgm:pt modelId="{9C753BEF-A6EB-41EA-82BC-92481D6A03DB}" type="pres">
      <dgm:prSet presAssocID="{E18F78AB-C8B9-425A-95E3-AC91D12D481E}" presName="spaceRect" presStyleCnt="0"/>
      <dgm:spPr/>
    </dgm:pt>
    <dgm:pt modelId="{50AE2998-5C2E-446B-9299-34833A4F421D}" type="pres">
      <dgm:prSet presAssocID="{E18F78AB-C8B9-425A-95E3-AC91D12D481E}" presName="parTx" presStyleLbl="revTx" presStyleIdx="2" presStyleCnt="4">
        <dgm:presLayoutVars>
          <dgm:chMax val="0"/>
          <dgm:chPref val="0"/>
        </dgm:presLayoutVars>
      </dgm:prSet>
      <dgm:spPr/>
    </dgm:pt>
    <dgm:pt modelId="{505EDC75-6A21-46F5-8094-8F7D59F05A7D}" type="pres">
      <dgm:prSet presAssocID="{638BE96B-99C8-4026-9680-7D7436C90429}" presName="sibTrans" presStyleCnt="0"/>
      <dgm:spPr/>
    </dgm:pt>
    <dgm:pt modelId="{4B96B038-7E2F-4F1C-882A-12379B066779}" type="pres">
      <dgm:prSet presAssocID="{A46815F9-B8FB-40E1-8B14-7FFFF9DACC37}" presName="compNode" presStyleCnt="0"/>
      <dgm:spPr/>
    </dgm:pt>
    <dgm:pt modelId="{9D06B8DC-D252-49D8-9F58-EA7B6BD0E03F}" type="pres">
      <dgm:prSet presAssocID="{A46815F9-B8FB-40E1-8B14-7FFFF9DACC37}" presName="bgRect" presStyleLbl="bgShp" presStyleIdx="3" presStyleCnt="4"/>
      <dgm:spPr/>
    </dgm:pt>
    <dgm:pt modelId="{B6830C6E-CE33-4A4E-A9DE-CAD3C1292E67}" type="pres">
      <dgm:prSet presAssocID="{A46815F9-B8FB-40E1-8B14-7FFFF9DACC3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rámide con niveles"/>
        </a:ext>
      </dgm:extLst>
    </dgm:pt>
    <dgm:pt modelId="{C5588CF6-0049-46D2-823D-20A45D8A2D30}" type="pres">
      <dgm:prSet presAssocID="{A46815F9-B8FB-40E1-8B14-7FFFF9DACC37}" presName="spaceRect" presStyleCnt="0"/>
      <dgm:spPr/>
    </dgm:pt>
    <dgm:pt modelId="{425BD229-5157-4F49-A302-7E158A3692DC}" type="pres">
      <dgm:prSet presAssocID="{A46815F9-B8FB-40E1-8B14-7FFFF9DACC3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20E3D05-605B-48C1-AFEB-03A0C790A612}" type="presOf" srcId="{A46815F9-B8FB-40E1-8B14-7FFFF9DACC37}" destId="{425BD229-5157-4F49-A302-7E158A3692DC}" srcOrd="0" destOrd="0" presId="urn:microsoft.com/office/officeart/2018/2/layout/IconVerticalSolidList"/>
    <dgm:cxn modelId="{5BC1DE07-6878-453C-BF13-3DCBCB373E27}" type="presOf" srcId="{E18F78AB-C8B9-425A-95E3-AC91D12D481E}" destId="{50AE2998-5C2E-446B-9299-34833A4F421D}" srcOrd="0" destOrd="0" presId="urn:microsoft.com/office/officeart/2018/2/layout/IconVerticalSolidList"/>
    <dgm:cxn modelId="{E5B9512C-09F0-4F18-BC6C-C638F7BD3C32}" srcId="{C5CFDE62-3D03-4B81-A081-843031CD71BD}" destId="{1D84D51B-AA1E-4C27-BE19-C17E57D192E2}" srcOrd="0" destOrd="0" parTransId="{89096D4F-39C4-46B7-8F40-0F3CDE134E3A}" sibTransId="{702EE862-7477-402E-9248-F89437863C47}"/>
    <dgm:cxn modelId="{1C47F087-5875-48D2-B498-6F32D05D6FD4}" srcId="{C5CFDE62-3D03-4B81-A081-843031CD71BD}" destId="{A46815F9-B8FB-40E1-8B14-7FFFF9DACC37}" srcOrd="3" destOrd="0" parTransId="{1918CA1F-D5B2-47E3-8E64-E37E78833849}" sibTransId="{EADE8A3A-218C-484D-8E3B-B7589C094D6F}"/>
    <dgm:cxn modelId="{6FB9DD8A-0AEB-4B42-9BCE-7917B72C49D2}" type="presOf" srcId="{1D84D51B-AA1E-4C27-BE19-C17E57D192E2}" destId="{52C06E4A-2D68-4C08-A195-49360D7E10F2}" srcOrd="0" destOrd="0" presId="urn:microsoft.com/office/officeart/2018/2/layout/IconVerticalSolidList"/>
    <dgm:cxn modelId="{2B857E8E-C6B1-4931-AAC2-13B82E7DFC81}" srcId="{C5CFDE62-3D03-4B81-A081-843031CD71BD}" destId="{2DE8A61A-6B49-4465-BE29-362FC66D3D5E}" srcOrd="1" destOrd="0" parTransId="{DD25FE1A-AF33-493F-88E7-2E0BE46A5FD9}" sibTransId="{42BDDFA5-58FD-48BA-B3F6-F6AF11A9F4C2}"/>
    <dgm:cxn modelId="{2AD7B0B6-C7CD-48E9-9E13-8DB87BF87BA4}" type="presOf" srcId="{C5CFDE62-3D03-4B81-A081-843031CD71BD}" destId="{FA327054-E072-4EEB-838B-CBCE9A9D0A59}" srcOrd="0" destOrd="0" presId="urn:microsoft.com/office/officeart/2018/2/layout/IconVerticalSolidList"/>
    <dgm:cxn modelId="{9B7E65B7-45CE-4217-8D08-B9AB6FB4C856}" srcId="{C5CFDE62-3D03-4B81-A081-843031CD71BD}" destId="{E18F78AB-C8B9-425A-95E3-AC91D12D481E}" srcOrd="2" destOrd="0" parTransId="{7C13A3B2-B29E-4060-A50D-DA85AD30DCFA}" sibTransId="{638BE96B-99C8-4026-9680-7D7436C90429}"/>
    <dgm:cxn modelId="{1D94B0E0-920C-4CAA-ABA7-7137930FF6A0}" type="presOf" srcId="{2DE8A61A-6B49-4465-BE29-362FC66D3D5E}" destId="{638C09F8-DEC7-40F8-B8D3-1454BF4A51EA}" srcOrd="0" destOrd="0" presId="urn:microsoft.com/office/officeart/2018/2/layout/IconVerticalSolidList"/>
    <dgm:cxn modelId="{D3937FD5-5AF6-4211-9D46-C0F92A8D7B7D}" type="presParOf" srcId="{FA327054-E072-4EEB-838B-CBCE9A9D0A59}" destId="{F0E395EB-6308-4F7A-ABA2-F6E46228339D}" srcOrd="0" destOrd="0" presId="urn:microsoft.com/office/officeart/2018/2/layout/IconVerticalSolidList"/>
    <dgm:cxn modelId="{6BFC01B8-F10D-4E12-8540-27366EC89B4A}" type="presParOf" srcId="{F0E395EB-6308-4F7A-ABA2-F6E46228339D}" destId="{3E54DFF9-CB55-4C1B-8ADB-E1A31E12B05C}" srcOrd="0" destOrd="0" presId="urn:microsoft.com/office/officeart/2018/2/layout/IconVerticalSolidList"/>
    <dgm:cxn modelId="{2A79A63A-472B-475E-819D-1C1FCE7286ED}" type="presParOf" srcId="{F0E395EB-6308-4F7A-ABA2-F6E46228339D}" destId="{FFDB13D7-BAA4-4C33-B435-F1EF60D5CE41}" srcOrd="1" destOrd="0" presId="urn:microsoft.com/office/officeart/2018/2/layout/IconVerticalSolidList"/>
    <dgm:cxn modelId="{E28CE41C-0221-4CB9-876E-15941F1904BF}" type="presParOf" srcId="{F0E395EB-6308-4F7A-ABA2-F6E46228339D}" destId="{BFEFA72F-3B13-4507-B030-28AD93E2EFEA}" srcOrd="2" destOrd="0" presId="urn:microsoft.com/office/officeart/2018/2/layout/IconVerticalSolidList"/>
    <dgm:cxn modelId="{84660ED5-0A53-45D1-83DB-CD51DC78F349}" type="presParOf" srcId="{F0E395EB-6308-4F7A-ABA2-F6E46228339D}" destId="{52C06E4A-2D68-4C08-A195-49360D7E10F2}" srcOrd="3" destOrd="0" presId="urn:microsoft.com/office/officeart/2018/2/layout/IconVerticalSolidList"/>
    <dgm:cxn modelId="{05F74B0B-3ED5-40E6-B59E-633F256ECB01}" type="presParOf" srcId="{FA327054-E072-4EEB-838B-CBCE9A9D0A59}" destId="{0018FBF6-665D-424D-8C25-36BC70FB7B87}" srcOrd="1" destOrd="0" presId="urn:microsoft.com/office/officeart/2018/2/layout/IconVerticalSolidList"/>
    <dgm:cxn modelId="{F9E4AC0F-E845-4B5D-BE97-7674274DCE0D}" type="presParOf" srcId="{FA327054-E072-4EEB-838B-CBCE9A9D0A59}" destId="{6E108DD2-A82D-4266-BA2B-B73D21F5D660}" srcOrd="2" destOrd="0" presId="urn:microsoft.com/office/officeart/2018/2/layout/IconVerticalSolidList"/>
    <dgm:cxn modelId="{C9D8006C-F05F-4293-8D84-C4DBAF599CCA}" type="presParOf" srcId="{6E108DD2-A82D-4266-BA2B-B73D21F5D660}" destId="{36ACB90E-0C5B-4B2D-9369-F6621BF2B8DA}" srcOrd="0" destOrd="0" presId="urn:microsoft.com/office/officeart/2018/2/layout/IconVerticalSolidList"/>
    <dgm:cxn modelId="{BE417745-70AD-432F-AE89-35299B2365C2}" type="presParOf" srcId="{6E108DD2-A82D-4266-BA2B-B73D21F5D660}" destId="{8F5272EB-9B4D-4C4B-8ED7-5B5D4A74EFED}" srcOrd="1" destOrd="0" presId="urn:microsoft.com/office/officeart/2018/2/layout/IconVerticalSolidList"/>
    <dgm:cxn modelId="{A317943D-2E79-428A-9012-EE0EAC269D94}" type="presParOf" srcId="{6E108DD2-A82D-4266-BA2B-B73D21F5D660}" destId="{6D4E646B-9975-44A1-89CB-BC225B119D77}" srcOrd="2" destOrd="0" presId="urn:microsoft.com/office/officeart/2018/2/layout/IconVerticalSolidList"/>
    <dgm:cxn modelId="{1ED62847-3AD9-4594-890F-30427625B9BB}" type="presParOf" srcId="{6E108DD2-A82D-4266-BA2B-B73D21F5D660}" destId="{638C09F8-DEC7-40F8-B8D3-1454BF4A51EA}" srcOrd="3" destOrd="0" presId="urn:microsoft.com/office/officeart/2018/2/layout/IconVerticalSolidList"/>
    <dgm:cxn modelId="{8A2D3F4B-210E-4955-9F84-777AD49A0ECB}" type="presParOf" srcId="{FA327054-E072-4EEB-838B-CBCE9A9D0A59}" destId="{8A7FEAE3-36E4-4CFF-9FA3-45BFF3A0B83F}" srcOrd="3" destOrd="0" presId="urn:microsoft.com/office/officeart/2018/2/layout/IconVerticalSolidList"/>
    <dgm:cxn modelId="{6E77CE6B-810B-4384-A72F-411050DC5E4B}" type="presParOf" srcId="{FA327054-E072-4EEB-838B-CBCE9A9D0A59}" destId="{72BC5E0E-220F-423B-8BD3-ED081ACA5250}" srcOrd="4" destOrd="0" presId="urn:microsoft.com/office/officeart/2018/2/layout/IconVerticalSolidList"/>
    <dgm:cxn modelId="{49A69CBD-3C15-4A3F-B85F-D8DC21DFEA8B}" type="presParOf" srcId="{72BC5E0E-220F-423B-8BD3-ED081ACA5250}" destId="{E3C3D367-AA80-43D9-887D-9AF012E5F0A2}" srcOrd="0" destOrd="0" presId="urn:microsoft.com/office/officeart/2018/2/layout/IconVerticalSolidList"/>
    <dgm:cxn modelId="{0560A0C5-C1F0-4245-8F80-1009DC73B608}" type="presParOf" srcId="{72BC5E0E-220F-423B-8BD3-ED081ACA5250}" destId="{D9F0D426-067E-423D-8C46-1F3D6D38646B}" srcOrd="1" destOrd="0" presId="urn:microsoft.com/office/officeart/2018/2/layout/IconVerticalSolidList"/>
    <dgm:cxn modelId="{D9A86B5A-A317-4AA2-BDFF-627D6A1E837C}" type="presParOf" srcId="{72BC5E0E-220F-423B-8BD3-ED081ACA5250}" destId="{9C753BEF-A6EB-41EA-82BC-92481D6A03DB}" srcOrd="2" destOrd="0" presId="urn:microsoft.com/office/officeart/2018/2/layout/IconVerticalSolidList"/>
    <dgm:cxn modelId="{3ADF6064-312E-4B07-A626-FFE50F8FE961}" type="presParOf" srcId="{72BC5E0E-220F-423B-8BD3-ED081ACA5250}" destId="{50AE2998-5C2E-446B-9299-34833A4F421D}" srcOrd="3" destOrd="0" presId="urn:microsoft.com/office/officeart/2018/2/layout/IconVerticalSolidList"/>
    <dgm:cxn modelId="{EA982C75-B09C-4126-B635-D6485FE64C2B}" type="presParOf" srcId="{FA327054-E072-4EEB-838B-CBCE9A9D0A59}" destId="{505EDC75-6A21-46F5-8094-8F7D59F05A7D}" srcOrd="5" destOrd="0" presId="urn:microsoft.com/office/officeart/2018/2/layout/IconVerticalSolidList"/>
    <dgm:cxn modelId="{DD81009D-3B55-4BED-994C-82DCACD86BDD}" type="presParOf" srcId="{FA327054-E072-4EEB-838B-CBCE9A9D0A59}" destId="{4B96B038-7E2F-4F1C-882A-12379B066779}" srcOrd="6" destOrd="0" presId="urn:microsoft.com/office/officeart/2018/2/layout/IconVerticalSolidList"/>
    <dgm:cxn modelId="{818C9EE9-B568-4415-BF24-EAA8389EFAFF}" type="presParOf" srcId="{4B96B038-7E2F-4F1C-882A-12379B066779}" destId="{9D06B8DC-D252-49D8-9F58-EA7B6BD0E03F}" srcOrd="0" destOrd="0" presId="urn:microsoft.com/office/officeart/2018/2/layout/IconVerticalSolidList"/>
    <dgm:cxn modelId="{09016844-41AE-414A-9156-FAAAC15ACA78}" type="presParOf" srcId="{4B96B038-7E2F-4F1C-882A-12379B066779}" destId="{B6830C6E-CE33-4A4E-A9DE-CAD3C1292E67}" srcOrd="1" destOrd="0" presId="urn:microsoft.com/office/officeart/2018/2/layout/IconVerticalSolidList"/>
    <dgm:cxn modelId="{B58549E7-423A-40F4-89C5-6903014391F9}" type="presParOf" srcId="{4B96B038-7E2F-4F1C-882A-12379B066779}" destId="{C5588CF6-0049-46D2-823D-20A45D8A2D30}" srcOrd="2" destOrd="0" presId="urn:microsoft.com/office/officeart/2018/2/layout/IconVerticalSolidList"/>
    <dgm:cxn modelId="{81967FB2-0392-481A-BC2A-9DE08DBB6D32}" type="presParOf" srcId="{4B96B038-7E2F-4F1C-882A-12379B066779}" destId="{425BD229-5157-4F49-A302-7E158A3692D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FB99A87-35F7-4E07-8229-97A99A10E89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EC7C4D0-EDE2-4650-BBE7-B0D270D49AB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CL" sz="1400" dirty="0"/>
            <a:t>La encuesta fue a los presidentes y secretarios de finanzas de los CAA vigentes y la </a:t>
          </a:r>
          <a:r>
            <a:rPr lang="es-CL" sz="1400" dirty="0" err="1"/>
            <a:t>Fedeut</a:t>
          </a:r>
          <a:r>
            <a:rPr lang="es-CL" sz="1400" dirty="0"/>
            <a:t> (</a:t>
          </a:r>
          <a:r>
            <a:rPr lang="es-CL" sz="1400" b="1" dirty="0"/>
            <a:t>once representantes en total</a:t>
          </a:r>
          <a:r>
            <a:rPr lang="es-CL" sz="1400" dirty="0"/>
            <a:t>).</a:t>
          </a:r>
          <a:endParaRPr lang="en-US" sz="1400" dirty="0"/>
        </a:p>
      </dgm:t>
    </dgm:pt>
    <dgm:pt modelId="{4472E676-E38D-41AE-AC1B-677CDEACA128}" type="parTrans" cxnId="{AFA5C39A-986D-4BDA-B49F-46DD5A4D282A}">
      <dgm:prSet/>
      <dgm:spPr/>
      <dgm:t>
        <a:bodyPr/>
        <a:lstStyle/>
        <a:p>
          <a:endParaRPr lang="en-US"/>
        </a:p>
      </dgm:t>
    </dgm:pt>
    <dgm:pt modelId="{E6199438-4A74-4486-B405-7978C2CB1CF4}" type="sibTrans" cxnId="{AFA5C39A-986D-4BDA-B49F-46DD5A4D282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F60B3DB-AB1C-4F95-BCC6-7C2883E4356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CL" sz="1400" b="1" dirty="0"/>
            <a:t>Rendición fiable.</a:t>
          </a:r>
        </a:p>
        <a:p>
          <a:pPr>
            <a:lnSpc>
              <a:spcPct val="100000"/>
            </a:lnSpc>
          </a:pPr>
          <a:r>
            <a:rPr lang="es-CL" sz="1400" b="1" dirty="0"/>
            <a:t>64% </a:t>
          </a:r>
          <a:r>
            <a:rPr lang="es-CL" sz="1400" b="0" dirty="0"/>
            <a:t>de los encuestados </a:t>
          </a:r>
          <a:r>
            <a:rPr lang="es-CL" sz="1400" dirty="0"/>
            <a:t>están conforme.</a:t>
          </a:r>
        </a:p>
        <a:p>
          <a:pPr>
            <a:lnSpc>
              <a:spcPct val="100000"/>
            </a:lnSpc>
          </a:pPr>
          <a:r>
            <a:rPr lang="es-CL" sz="1400" b="1" dirty="0"/>
            <a:t>36% </a:t>
          </a:r>
          <a:r>
            <a:rPr lang="es-CL" sz="1400" dirty="0"/>
            <a:t>de los encuestados están 80% conformes.</a:t>
          </a:r>
          <a:endParaRPr lang="en-US" sz="1400" dirty="0"/>
        </a:p>
      </dgm:t>
    </dgm:pt>
    <dgm:pt modelId="{CC331FD7-2B0B-4570-AB48-2B297034DE1D}" type="parTrans" cxnId="{99B16072-EB75-443F-8085-2E91E24861F5}">
      <dgm:prSet/>
      <dgm:spPr/>
      <dgm:t>
        <a:bodyPr/>
        <a:lstStyle/>
        <a:p>
          <a:endParaRPr lang="en-US"/>
        </a:p>
      </dgm:t>
    </dgm:pt>
    <dgm:pt modelId="{0E8BF367-33C7-4BFE-A996-1495848A7281}" type="sibTrans" cxnId="{99B16072-EB75-443F-8085-2E91E24861F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3A646D8-E90D-4735-AE11-F96A275B239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CL" sz="1400" b="1" dirty="0"/>
            <a:t>La aplicación es fácil de usar y no requiere instrucciones previas</a:t>
          </a:r>
        </a:p>
        <a:p>
          <a:pPr>
            <a:lnSpc>
              <a:spcPct val="100000"/>
            </a:lnSpc>
          </a:pPr>
          <a:r>
            <a:rPr lang="es-CL" sz="1400" b="1" dirty="0"/>
            <a:t>73% </a:t>
          </a:r>
          <a:r>
            <a:rPr lang="es-CL" sz="1400" b="0" dirty="0"/>
            <a:t>de los encuestados </a:t>
          </a:r>
          <a:r>
            <a:rPr lang="es-CL" sz="1400" dirty="0"/>
            <a:t>están conforme.</a:t>
          </a:r>
        </a:p>
        <a:p>
          <a:pPr>
            <a:lnSpc>
              <a:spcPct val="100000"/>
            </a:lnSpc>
          </a:pPr>
          <a:r>
            <a:rPr lang="es-CL" sz="1400" b="1" dirty="0"/>
            <a:t>27% </a:t>
          </a:r>
          <a:r>
            <a:rPr lang="es-CL" sz="1400" dirty="0"/>
            <a:t>de los encuestados están 80% conformes.</a:t>
          </a:r>
          <a:endParaRPr lang="en-US" sz="1400" b="1" dirty="0"/>
        </a:p>
      </dgm:t>
    </dgm:pt>
    <dgm:pt modelId="{2C583120-D626-4156-B472-F0FAD2A0F7B9}" type="parTrans" cxnId="{0C384F31-D0EA-4A45-8324-89053DF55A18}">
      <dgm:prSet/>
      <dgm:spPr/>
      <dgm:t>
        <a:bodyPr/>
        <a:lstStyle/>
        <a:p>
          <a:endParaRPr lang="en-US"/>
        </a:p>
      </dgm:t>
    </dgm:pt>
    <dgm:pt modelId="{381DA1EE-0922-404E-8FB6-FE96F5255225}" type="sibTrans" cxnId="{0C384F31-D0EA-4A45-8324-89053DF55A1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C16AC6E-EAD1-42C0-BA9F-A442168D10E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CL" sz="1400" b="1" dirty="0"/>
            <a:t>Las funcionalidades son suficientes para que la aplicación sea de utilidad</a:t>
          </a:r>
        </a:p>
        <a:p>
          <a:pPr>
            <a:lnSpc>
              <a:spcPct val="100000"/>
            </a:lnSpc>
          </a:pPr>
          <a:r>
            <a:rPr lang="es-CL" sz="1400" b="1" dirty="0"/>
            <a:t>64% </a:t>
          </a:r>
          <a:r>
            <a:rPr lang="es-CL" sz="1400" b="0" dirty="0"/>
            <a:t>de los encuestados </a:t>
          </a:r>
          <a:r>
            <a:rPr lang="es-CL" sz="1400" dirty="0"/>
            <a:t>están conforme.</a:t>
          </a:r>
        </a:p>
        <a:p>
          <a:pPr>
            <a:lnSpc>
              <a:spcPct val="100000"/>
            </a:lnSpc>
          </a:pPr>
          <a:r>
            <a:rPr lang="es-CL" sz="1400" b="1" dirty="0"/>
            <a:t>27% </a:t>
          </a:r>
          <a:r>
            <a:rPr lang="es-CL" sz="1400" b="0" dirty="0"/>
            <a:t>de los encuestados  esta 80% conforme.</a:t>
          </a:r>
        </a:p>
        <a:p>
          <a:pPr>
            <a:lnSpc>
              <a:spcPct val="100000"/>
            </a:lnSpc>
          </a:pPr>
          <a:r>
            <a:rPr lang="es-CL" sz="1400" b="1" dirty="0"/>
            <a:t>9%  </a:t>
          </a:r>
          <a:r>
            <a:rPr lang="es-CL" sz="1400" b="0" dirty="0"/>
            <a:t>de los encuestados esta un 60% en acuerdo.</a:t>
          </a:r>
        </a:p>
        <a:p>
          <a:pPr>
            <a:lnSpc>
              <a:spcPct val="100000"/>
            </a:lnSpc>
          </a:pPr>
          <a:endParaRPr lang="en-US" sz="1300" dirty="0"/>
        </a:p>
      </dgm:t>
    </dgm:pt>
    <dgm:pt modelId="{92260F0C-678B-4551-8005-11C65596F44F}" type="parTrans" cxnId="{876DC5FF-1F22-42E0-9A2E-C03A015A30B4}">
      <dgm:prSet/>
      <dgm:spPr/>
      <dgm:t>
        <a:bodyPr/>
        <a:lstStyle/>
        <a:p>
          <a:endParaRPr lang="en-US"/>
        </a:p>
      </dgm:t>
    </dgm:pt>
    <dgm:pt modelId="{B40E7654-8D8A-414F-9FA0-D71B717E8919}" type="sibTrans" cxnId="{876DC5FF-1F22-42E0-9A2E-C03A015A30B4}">
      <dgm:prSet/>
      <dgm:spPr/>
      <dgm:t>
        <a:bodyPr/>
        <a:lstStyle/>
        <a:p>
          <a:endParaRPr lang="en-US"/>
        </a:p>
      </dgm:t>
    </dgm:pt>
    <dgm:pt modelId="{A495C31C-459E-4C3E-B471-EB10A8123FA3}" type="pres">
      <dgm:prSet presAssocID="{7FB99A87-35F7-4E07-8229-97A99A10E896}" presName="root" presStyleCnt="0">
        <dgm:presLayoutVars>
          <dgm:dir/>
          <dgm:resizeHandles val="exact"/>
        </dgm:presLayoutVars>
      </dgm:prSet>
      <dgm:spPr/>
    </dgm:pt>
    <dgm:pt modelId="{4CC20330-81CB-47ED-AA6D-EDB5ECD4E396}" type="pres">
      <dgm:prSet presAssocID="{7FB99A87-35F7-4E07-8229-97A99A10E896}" presName="container" presStyleCnt="0">
        <dgm:presLayoutVars>
          <dgm:dir/>
          <dgm:resizeHandles val="exact"/>
        </dgm:presLayoutVars>
      </dgm:prSet>
      <dgm:spPr/>
    </dgm:pt>
    <dgm:pt modelId="{F1A848B4-5807-44E0-BB26-4C15EE8B070F}" type="pres">
      <dgm:prSet presAssocID="{CEC7C4D0-EDE2-4650-BBE7-B0D270D49ABB}" presName="compNode" presStyleCnt="0"/>
      <dgm:spPr/>
    </dgm:pt>
    <dgm:pt modelId="{16D259AF-0127-4581-AB82-37641D57544E}" type="pres">
      <dgm:prSet presAssocID="{CEC7C4D0-EDE2-4650-BBE7-B0D270D49ABB}" presName="iconBgRect" presStyleLbl="bgShp" presStyleIdx="0" presStyleCnt="4"/>
      <dgm:spPr/>
    </dgm:pt>
    <dgm:pt modelId="{D06F4AB5-00E6-4583-982B-03948767830A}" type="pres">
      <dgm:prSet presAssocID="{CEC7C4D0-EDE2-4650-BBE7-B0D270D49AB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ptain"/>
        </a:ext>
      </dgm:extLst>
    </dgm:pt>
    <dgm:pt modelId="{5692FA9C-6F65-475C-9A70-380C0C67B53C}" type="pres">
      <dgm:prSet presAssocID="{CEC7C4D0-EDE2-4650-BBE7-B0D270D49ABB}" presName="spaceRect" presStyleCnt="0"/>
      <dgm:spPr/>
    </dgm:pt>
    <dgm:pt modelId="{3872F5E1-B9B6-4B5F-B47A-5299F4616A24}" type="pres">
      <dgm:prSet presAssocID="{CEC7C4D0-EDE2-4650-BBE7-B0D270D49ABB}" presName="textRect" presStyleLbl="revTx" presStyleIdx="0" presStyleCnt="4" custScaleX="103860">
        <dgm:presLayoutVars>
          <dgm:chMax val="1"/>
          <dgm:chPref val="1"/>
        </dgm:presLayoutVars>
      </dgm:prSet>
      <dgm:spPr/>
    </dgm:pt>
    <dgm:pt modelId="{D9BA46D8-EF7E-4946-A9F4-6B9EBAB1C803}" type="pres">
      <dgm:prSet presAssocID="{E6199438-4A74-4486-B405-7978C2CB1CF4}" presName="sibTrans" presStyleLbl="sibTrans2D1" presStyleIdx="0" presStyleCnt="0"/>
      <dgm:spPr/>
    </dgm:pt>
    <dgm:pt modelId="{1A8C2C51-EBB4-45E4-8A99-5883E2E31805}" type="pres">
      <dgm:prSet presAssocID="{3F60B3DB-AB1C-4F95-BCC6-7C2883E43560}" presName="compNode" presStyleCnt="0"/>
      <dgm:spPr/>
    </dgm:pt>
    <dgm:pt modelId="{1A9596A7-FB9D-48D3-A152-07032E333E6E}" type="pres">
      <dgm:prSet presAssocID="{3F60B3DB-AB1C-4F95-BCC6-7C2883E43560}" presName="iconBgRect" presStyleLbl="bgShp" presStyleIdx="1" presStyleCnt="4"/>
      <dgm:spPr/>
    </dgm:pt>
    <dgm:pt modelId="{4965B987-CA0B-456A-9BEA-04E23A76B3B2}" type="pres">
      <dgm:prSet presAssocID="{3F60B3DB-AB1C-4F95-BCC6-7C2883E4356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ólar"/>
        </a:ext>
      </dgm:extLst>
    </dgm:pt>
    <dgm:pt modelId="{9F484D8E-C2B2-40EA-B4D5-AEEE7A2A9F0E}" type="pres">
      <dgm:prSet presAssocID="{3F60B3DB-AB1C-4F95-BCC6-7C2883E43560}" presName="spaceRect" presStyleCnt="0"/>
      <dgm:spPr/>
    </dgm:pt>
    <dgm:pt modelId="{628017B2-2719-4A3B-904B-396371F86BC8}" type="pres">
      <dgm:prSet presAssocID="{3F60B3DB-AB1C-4F95-BCC6-7C2883E43560}" presName="textRect" presStyleLbl="revTx" presStyleIdx="1" presStyleCnt="4" custScaleX="107862">
        <dgm:presLayoutVars>
          <dgm:chMax val="1"/>
          <dgm:chPref val="1"/>
        </dgm:presLayoutVars>
      </dgm:prSet>
      <dgm:spPr/>
    </dgm:pt>
    <dgm:pt modelId="{98DD3B04-806B-4506-8E44-4E7844F289D3}" type="pres">
      <dgm:prSet presAssocID="{0E8BF367-33C7-4BFE-A996-1495848A7281}" presName="sibTrans" presStyleLbl="sibTrans2D1" presStyleIdx="0" presStyleCnt="0"/>
      <dgm:spPr/>
    </dgm:pt>
    <dgm:pt modelId="{D8210FCB-7EF5-4D5A-8293-887CCBE6F926}" type="pres">
      <dgm:prSet presAssocID="{D3A646D8-E90D-4735-AE11-F96A275B239B}" presName="compNode" presStyleCnt="0"/>
      <dgm:spPr/>
    </dgm:pt>
    <dgm:pt modelId="{8C6609A4-3D04-432E-B3F6-07775B0DBD07}" type="pres">
      <dgm:prSet presAssocID="{D3A646D8-E90D-4735-AE11-F96A275B239B}" presName="iconBgRect" presStyleLbl="bgShp" presStyleIdx="2" presStyleCnt="4"/>
      <dgm:spPr/>
    </dgm:pt>
    <dgm:pt modelId="{1B9AAF0A-3EAA-4533-8D20-33941AF63CD5}" type="pres">
      <dgm:prSet presAssocID="{D3A646D8-E90D-4735-AE11-F96A275B239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áfico de decisión"/>
        </a:ext>
      </dgm:extLst>
    </dgm:pt>
    <dgm:pt modelId="{C290B6EB-BF4B-4C0A-B0E0-8E6DFB47ADFC}" type="pres">
      <dgm:prSet presAssocID="{D3A646D8-E90D-4735-AE11-F96A275B239B}" presName="spaceRect" presStyleCnt="0"/>
      <dgm:spPr/>
    </dgm:pt>
    <dgm:pt modelId="{BAD85B48-8036-42D6-93FE-3299F6A66331}" type="pres">
      <dgm:prSet presAssocID="{D3A646D8-E90D-4735-AE11-F96A275B239B}" presName="textRect" presStyleLbl="revTx" presStyleIdx="2" presStyleCnt="4" custScaleX="104068">
        <dgm:presLayoutVars>
          <dgm:chMax val="1"/>
          <dgm:chPref val="1"/>
        </dgm:presLayoutVars>
      </dgm:prSet>
      <dgm:spPr/>
    </dgm:pt>
    <dgm:pt modelId="{21078FE4-7302-489E-B088-F93CF282721D}" type="pres">
      <dgm:prSet presAssocID="{381DA1EE-0922-404E-8FB6-FE96F5255225}" presName="sibTrans" presStyleLbl="sibTrans2D1" presStyleIdx="0" presStyleCnt="0"/>
      <dgm:spPr/>
    </dgm:pt>
    <dgm:pt modelId="{3189CA26-8098-4108-9B48-AA9B881DFC35}" type="pres">
      <dgm:prSet presAssocID="{2C16AC6E-EAD1-42C0-BA9F-A442168D10EE}" presName="compNode" presStyleCnt="0"/>
      <dgm:spPr/>
    </dgm:pt>
    <dgm:pt modelId="{E166B99A-B415-49DC-A2A4-A4C623563242}" type="pres">
      <dgm:prSet presAssocID="{2C16AC6E-EAD1-42C0-BA9F-A442168D10EE}" presName="iconBgRect" presStyleLbl="bgShp" presStyleIdx="3" presStyleCnt="4"/>
      <dgm:spPr/>
    </dgm:pt>
    <dgm:pt modelId="{29AC2242-2EA8-4E0A-9A2D-300F189FEA64}" type="pres">
      <dgm:prSet presAssocID="{2C16AC6E-EAD1-42C0-BA9F-A442168D10E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A3309D8B-29C4-4495-9515-3269B8BF790C}" type="pres">
      <dgm:prSet presAssocID="{2C16AC6E-EAD1-42C0-BA9F-A442168D10EE}" presName="spaceRect" presStyleCnt="0"/>
      <dgm:spPr/>
    </dgm:pt>
    <dgm:pt modelId="{9BD210B6-318A-4C8D-A341-0814D84C0D50}" type="pres">
      <dgm:prSet presAssocID="{2C16AC6E-EAD1-42C0-BA9F-A442168D10EE}" presName="textRect" presStyleLbl="revTx" presStyleIdx="3" presStyleCnt="4" custScaleX="107992">
        <dgm:presLayoutVars>
          <dgm:chMax val="1"/>
          <dgm:chPref val="1"/>
        </dgm:presLayoutVars>
      </dgm:prSet>
      <dgm:spPr/>
    </dgm:pt>
  </dgm:ptLst>
  <dgm:cxnLst>
    <dgm:cxn modelId="{2025B70B-8445-4742-8C9E-5F6399EB11B0}" type="presOf" srcId="{381DA1EE-0922-404E-8FB6-FE96F5255225}" destId="{21078FE4-7302-489E-B088-F93CF282721D}" srcOrd="0" destOrd="0" presId="urn:microsoft.com/office/officeart/2018/2/layout/IconCircleList"/>
    <dgm:cxn modelId="{F3BB5C10-09A2-4FC5-81C4-AD237176CB26}" type="presOf" srcId="{E6199438-4A74-4486-B405-7978C2CB1CF4}" destId="{D9BA46D8-EF7E-4946-A9F4-6B9EBAB1C803}" srcOrd="0" destOrd="0" presId="urn:microsoft.com/office/officeart/2018/2/layout/IconCircleList"/>
    <dgm:cxn modelId="{0C384F31-D0EA-4A45-8324-89053DF55A18}" srcId="{7FB99A87-35F7-4E07-8229-97A99A10E896}" destId="{D3A646D8-E90D-4735-AE11-F96A275B239B}" srcOrd="2" destOrd="0" parTransId="{2C583120-D626-4156-B472-F0FAD2A0F7B9}" sibTransId="{381DA1EE-0922-404E-8FB6-FE96F5255225}"/>
    <dgm:cxn modelId="{99B16072-EB75-443F-8085-2E91E24861F5}" srcId="{7FB99A87-35F7-4E07-8229-97A99A10E896}" destId="{3F60B3DB-AB1C-4F95-BCC6-7C2883E43560}" srcOrd="1" destOrd="0" parTransId="{CC331FD7-2B0B-4570-AB48-2B297034DE1D}" sibTransId="{0E8BF367-33C7-4BFE-A996-1495848A7281}"/>
    <dgm:cxn modelId="{1720699A-11A2-45C3-888D-9936A8D8F0B2}" type="presOf" srcId="{CEC7C4D0-EDE2-4650-BBE7-B0D270D49ABB}" destId="{3872F5E1-B9B6-4B5F-B47A-5299F4616A24}" srcOrd="0" destOrd="0" presId="urn:microsoft.com/office/officeart/2018/2/layout/IconCircleList"/>
    <dgm:cxn modelId="{AFA5C39A-986D-4BDA-B49F-46DD5A4D282A}" srcId="{7FB99A87-35F7-4E07-8229-97A99A10E896}" destId="{CEC7C4D0-EDE2-4650-BBE7-B0D270D49ABB}" srcOrd="0" destOrd="0" parTransId="{4472E676-E38D-41AE-AC1B-677CDEACA128}" sibTransId="{E6199438-4A74-4486-B405-7978C2CB1CF4}"/>
    <dgm:cxn modelId="{E3F526A6-0393-4F4A-B3B4-38982723141A}" type="presOf" srcId="{D3A646D8-E90D-4735-AE11-F96A275B239B}" destId="{BAD85B48-8036-42D6-93FE-3299F6A66331}" srcOrd="0" destOrd="0" presId="urn:microsoft.com/office/officeart/2018/2/layout/IconCircleList"/>
    <dgm:cxn modelId="{5528A4C8-0B71-4931-9B82-DA5EB8B3489D}" type="presOf" srcId="{0E8BF367-33C7-4BFE-A996-1495848A7281}" destId="{98DD3B04-806B-4506-8E44-4E7844F289D3}" srcOrd="0" destOrd="0" presId="urn:microsoft.com/office/officeart/2018/2/layout/IconCircleList"/>
    <dgm:cxn modelId="{4838CEC9-99E6-4617-A2FC-E6699232C332}" type="presOf" srcId="{7FB99A87-35F7-4E07-8229-97A99A10E896}" destId="{A495C31C-459E-4C3E-B471-EB10A8123FA3}" srcOrd="0" destOrd="0" presId="urn:microsoft.com/office/officeart/2018/2/layout/IconCircleList"/>
    <dgm:cxn modelId="{05C00FDC-BB9C-4CC0-8C49-D1C1CA1AA10B}" type="presOf" srcId="{3F60B3DB-AB1C-4F95-BCC6-7C2883E43560}" destId="{628017B2-2719-4A3B-904B-396371F86BC8}" srcOrd="0" destOrd="0" presId="urn:microsoft.com/office/officeart/2018/2/layout/IconCircleList"/>
    <dgm:cxn modelId="{37DC3CF5-51BE-49ED-BC76-878BF87DE4C4}" type="presOf" srcId="{2C16AC6E-EAD1-42C0-BA9F-A442168D10EE}" destId="{9BD210B6-318A-4C8D-A341-0814D84C0D50}" srcOrd="0" destOrd="0" presId="urn:microsoft.com/office/officeart/2018/2/layout/IconCircleList"/>
    <dgm:cxn modelId="{876DC5FF-1F22-42E0-9A2E-C03A015A30B4}" srcId="{7FB99A87-35F7-4E07-8229-97A99A10E896}" destId="{2C16AC6E-EAD1-42C0-BA9F-A442168D10EE}" srcOrd="3" destOrd="0" parTransId="{92260F0C-678B-4551-8005-11C65596F44F}" sibTransId="{B40E7654-8D8A-414F-9FA0-D71B717E8919}"/>
    <dgm:cxn modelId="{F82FF831-D2AD-407B-8A3E-7DCBE027795D}" type="presParOf" srcId="{A495C31C-459E-4C3E-B471-EB10A8123FA3}" destId="{4CC20330-81CB-47ED-AA6D-EDB5ECD4E396}" srcOrd="0" destOrd="0" presId="urn:microsoft.com/office/officeart/2018/2/layout/IconCircleList"/>
    <dgm:cxn modelId="{C387F32E-6205-45ED-BDED-A5CD4EEFED51}" type="presParOf" srcId="{4CC20330-81CB-47ED-AA6D-EDB5ECD4E396}" destId="{F1A848B4-5807-44E0-BB26-4C15EE8B070F}" srcOrd="0" destOrd="0" presId="urn:microsoft.com/office/officeart/2018/2/layout/IconCircleList"/>
    <dgm:cxn modelId="{2521F58A-ACAB-4708-9592-9CBBCDC47E7A}" type="presParOf" srcId="{F1A848B4-5807-44E0-BB26-4C15EE8B070F}" destId="{16D259AF-0127-4581-AB82-37641D57544E}" srcOrd="0" destOrd="0" presId="urn:microsoft.com/office/officeart/2018/2/layout/IconCircleList"/>
    <dgm:cxn modelId="{EBDE28EA-F973-45A1-AC49-7BA6B1D260F5}" type="presParOf" srcId="{F1A848B4-5807-44E0-BB26-4C15EE8B070F}" destId="{D06F4AB5-00E6-4583-982B-03948767830A}" srcOrd="1" destOrd="0" presId="urn:microsoft.com/office/officeart/2018/2/layout/IconCircleList"/>
    <dgm:cxn modelId="{5A3C6749-D0C1-4E1B-9DFA-5A6750323D88}" type="presParOf" srcId="{F1A848B4-5807-44E0-BB26-4C15EE8B070F}" destId="{5692FA9C-6F65-475C-9A70-380C0C67B53C}" srcOrd="2" destOrd="0" presId="urn:microsoft.com/office/officeart/2018/2/layout/IconCircleList"/>
    <dgm:cxn modelId="{1BD632F5-0DDE-4575-8008-042EB4E6D028}" type="presParOf" srcId="{F1A848B4-5807-44E0-BB26-4C15EE8B070F}" destId="{3872F5E1-B9B6-4B5F-B47A-5299F4616A24}" srcOrd="3" destOrd="0" presId="urn:microsoft.com/office/officeart/2018/2/layout/IconCircleList"/>
    <dgm:cxn modelId="{E66D08B0-C637-4452-91AD-412773A7F53C}" type="presParOf" srcId="{4CC20330-81CB-47ED-AA6D-EDB5ECD4E396}" destId="{D9BA46D8-EF7E-4946-A9F4-6B9EBAB1C803}" srcOrd="1" destOrd="0" presId="urn:microsoft.com/office/officeart/2018/2/layout/IconCircleList"/>
    <dgm:cxn modelId="{0F3AC610-5734-4906-985A-2D69DF641BC8}" type="presParOf" srcId="{4CC20330-81CB-47ED-AA6D-EDB5ECD4E396}" destId="{1A8C2C51-EBB4-45E4-8A99-5883E2E31805}" srcOrd="2" destOrd="0" presId="urn:microsoft.com/office/officeart/2018/2/layout/IconCircleList"/>
    <dgm:cxn modelId="{0FF09F59-D172-417A-B87F-1AC66A88C065}" type="presParOf" srcId="{1A8C2C51-EBB4-45E4-8A99-5883E2E31805}" destId="{1A9596A7-FB9D-48D3-A152-07032E333E6E}" srcOrd="0" destOrd="0" presId="urn:microsoft.com/office/officeart/2018/2/layout/IconCircleList"/>
    <dgm:cxn modelId="{D90CB902-5F53-4896-B990-504B06520E0F}" type="presParOf" srcId="{1A8C2C51-EBB4-45E4-8A99-5883E2E31805}" destId="{4965B987-CA0B-456A-9BEA-04E23A76B3B2}" srcOrd="1" destOrd="0" presId="urn:microsoft.com/office/officeart/2018/2/layout/IconCircleList"/>
    <dgm:cxn modelId="{2603BB1E-0AAC-440A-A773-FAD89007FA50}" type="presParOf" srcId="{1A8C2C51-EBB4-45E4-8A99-5883E2E31805}" destId="{9F484D8E-C2B2-40EA-B4D5-AEEE7A2A9F0E}" srcOrd="2" destOrd="0" presId="urn:microsoft.com/office/officeart/2018/2/layout/IconCircleList"/>
    <dgm:cxn modelId="{7D12C1F2-DA93-49B9-A4F8-510C8301E64C}" type="presParOf" srcId="{1A8C2C51-EBB4-45E4-8A99-5883E2E31805}" destId="{628017B2-2719-4A3B-904B-396371F86BC8}" srcOrd="3" destOrd="0" presId="urn:microsoft.com/office/officeart/2018/2/layout/IconCircleList"/>
    <dgm:cxn modelId="{1440F2BE-1CA8-4B3B-8102-2BE0A5947031}" type="presParOf" srcId="{4CC20330-81CB-47ED-AA6D-EDB5ECD4E396}" destId="{98DD3B04-806B-4506-8E44-4E7844F289D3}" srcOrd="3" destOrd="0" presId="urn:microsoft.com/office/officeart/2018/2/layout/IconCircleList"/>
    <dgm:cxn modelId="{1BD1AB18-9FF0-47D0-8E60-C7D00A60BC28}" type="presParOf" srcId="{4CC20330-81CB-47ED-AA6D-EDB5ECD4E396}" destId="{D8210FCB-7EF5-4D5A-8293-887CCBE6F926}" srcOrd="4" destOrd="0" presId="urn:microsoft.com/office/officeart/2018/2/layout/IconCircleList"/>
    <dgm:cxn modelId="{03BB7D19-D111-48D0-90DE-37A8DA831382}" type="presParOf" srcId="{D8210FCB-7EF5-4D5A-8293-887CCBE6F926}" destId="{8C6609A4-3D04-432E-B3F6-07775B0DBD07}" srcOrd="0" destOrd="0" presId="urn:microsoft.com/office/officeart/2018/2/layout/IconCircleList"/>
    <dgm:cxn modelId="{E1F33D96-272F-40C9-8BCC-20184FE17C3B}" type="presParOf" srcId="{D8210FCB-7EF5-4D5A-8293-887CCBE6F926}" destId="{1B9AAF0A-3EAA-4533-8D20-33941AF63CD5}" srcOrd="1" destOrd="0" presId="urn:microsoft.com/office/officeart/2018/2/layout/IconCircleList"/>
    <dgm:cxn modelId="{D51EA9F8-CD22-48AF-8689-9513FEA1CBCD}" type="presParOf" srcId="{D8210FCB-7EF5-4D5A-8293-887CCBE6F926}" destId="{C290B6EB-BF4B-4C0A-B0E0-8E6DFB47ADFC}" srcOrd="2" destOrd="0" presId="urn:microsoft.com/office/officeart/2018/2/layout/IconCircleList"/>
    <dgm:cxn modelId="{745B395A-DDD6-4D5F-8965-2C04C908D61F}" type="presParOf" srcId="{D8210FCB-7EF5-4D5A-8293-887CCBE6F926}" destId="{BAD85B48-8036-42D6-93FE-3299F6A66331}" srcOrd="3" destOrd="0" presId="urn:microsoft.com/office/officeart/2018/2/layout/IconCircleList"/>
    <dgm:cxn modelId="{7E41BA9C-49A4-421D-91F8-0E99372E96A9}" type="presParOf" srcId="{4CC20330-81CB-47ED-AA6D-EDB5ECD4E396}" destId="{21078FE4-7302-489E-B088-F93CF282721D}" srcOrd="5" destOrd="0" presId="urn:microsoft.com/office/officeart/2018/2/layout/IconCircleList"/>
    <dgm:cxn modelId="{DF40A52F-DCAD-4AE4-9D0E-28E652E5B204}" type="presParOf" srcId="{4CC20330-81CB-47ED-AA6D-EDB5ECD4E396}" destId="{3189CA26-8098-4108-9B48-AA9B881DFC35}" srcOrd="6" destOrd="0" presId="urn:microsoft.com/office/officeart/2018/2/layout/IconCircleList"/>
    <dgm:cxn modelId="{9F31B369-93BD-48F5-9451-B869EB0D92D8}" type="presParOf" srcId="{3189CA26-8098-4108-9B48-AA9B881DFC35}" destId="{E166B99A-B415-49DC-A2A4-A4C623563242}" srcOrd="0" destOrd="0" presId="urn:microsoft.com/office/officeart/2018/2/layout/IconCircleList"/>
    <dgm:cxn modelId="{72726847-5CC1-471E-A4E6-DCEDC8221278}" type="presParOf" srcId="{3189CA26-8098-4108-9B48-AA9B881DFC35}" destId="{29AC2242-2EA8-4E0A-9A2D-300F189FEA64}" srcOrd="1" destOrd="0" presId="urn:microsoft.com/office/officeart/2018/2/layout/IconCircleList"/>
    <dgm:cxn modelId="{0B15AFC5-AA00-42D2-91F5-6A2F979741DB}" type="presParOf" srcId="{3189CA26-8098-4108-9B48-AA9B881DFC35}" destId="{A3309D8B-29C4-4495-9515-3269B8BF790C}" srcOrd="2" destOrd="0" presId="urn:microsoft.com/office/officeart/2018/2/layout/IconCircleList"/>
    <dgm:cxn modelId="{331D82FE-51F8-44FF-803E-CB65E445223B}" type="presParOf" srcId="{3189CA26-8098-4108-9B48-AA9B881DFC35}" destId="{9BD210B6-318A-4C8D-A341-0814D84C0D5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FB99A87-35F7-4E07-8229-97A99A10E89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EC7C4D0-EDE2-4650-BBE7-B0D270D49AB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CL" sz="1400"/>
            <a:t>Se desarrolló una herramienta capaz de asistir a las OE en el proceso de solicitudes de fondos por rendir.</a:t>
          </a:r>
          <a:endParaRPr lang="en-US" sz="1400"/>
        </a:p>
      </dgm:t>
    </dgm:pt>
    <dgm:pt modelId="{4472E676-E38D-41AE-AC1B-677CDEACA128}" type="parTrans" cxnId="{AFA5C39A-986D-4BDA-B49F-46DD5A4D282A}">
      <dgm:prSet/>
      <dgm:spPr/>
      <dgm:t>
        <a:bodyPr/>
        <a:lstStyle/>
        <a:p>
          <a:endParaRPr lang="en-US"/>
        </a:p>
      </dgm:t>
    </dgm:pt>
    <dgm:pt modelId="{E6199438-4A74-4486-B405-7978C2CB1CF4}" type="sibTrans" cxnId="{AFA5C39A-986D-4BDA-B49F-46DD5A4D282A}">
      <dgm:prSet/>
      <dgm:spPr/>
      <dgm:t>
        <a:bodyPr/>
        <a:lstStyle/>
        <a:p>
          <a:endParaRPr lang="en-US"/>
        </a:p>
      </dgm:t>
    </dgm:pt>
    <dgm:pt modelId="{3F60B3DB-AB1C-4F95-BCC6-7C2883E4356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Se replica las solicitudes y </a:t>
          </a:r>
          <a:r>
            <a:rPr lang="es-CL" sz="1400" noProof="0" dirty="0"/>
            <a:t>rendiciones.</a:t>
          </a:r>
        </a:p>
      </dgm:t>
    </dgm:pt>
    <dgm:pt modelId="{CC331FD7-2B0B-4570-AB48-2B297034DE1D}" type="parTrans" cxnId="{99B16072-EB75-443F-8085-2E91E24861F5}">
      <dgm:prSet/>
      <dgm:spPr/>
      <dgm:t>
        <a:bodyPr/>
        <a:lstStyle/>
        <a:p>
          <a:endParaRPr lang="en-US"/>
        </a:p>
      </dgm:t>
    </dgm:pt>
    <dgm:pt modelId="{0E8BF367-33C7-4BFE-A996-1495848A7281}" type="sibTrans" cxnId="{99B16072-EB75-443F-8085-2E91E24861F5}">
      <dgm:prSet/>
      <dgm:spPr/>
      <dgm:t>
        <a:bodyPr/>
        <a:lstStyle/>
        <a:p>
          <a:endParaRPr lang="en-US"/>
        </a:p>
      </dgm:t>
    </dgm:pt>
    <dgm:pt modelId="{D3A646D8-E90D-4735-AE11-F96A275B239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CL" sz="1400" b="0"/>
            <a:t>Se reduce los errores comunes que se cometían con en el documento Excel.</a:t>
          </a:r>
          <a:endParaRPr lang="en-US" sz="1400" b="0"/>
        </a:p>
      </dgm:t>
    </dgm:pt>
    <dgm:pt modelId="{2C583120-D626-4156-B472-F0FAD2A0F7B9}" type="parTrans" cxnId="{0C384F31-D0EA-4A45-8324-89053DF55A18}">
      <dgm:prSet/>
      <dgm:spPr/>
      <dgm:t>
        <a:bodyPr/>
        <a:lstStyle/>
        <a:p>
          <a:endParaRPr lang="en-US"/>
        </a:p>
      </dgm:t>
    </dgm:pt>
    <dgm:pt modelId="{381DA1EE-0922-404E-8FB6-FE96F5255225}" type="sibTrans" cxnId="{0C384F31-D0EA-4A45-8324-89053DF55A18}">
      <dgm:prSet/>
      <dgm:spPr/>
      <dgm:t>
        <a:bodyPr/>
        <a:lstStyle/>
        <a:p>
          <a:endParaRPr lang="en-US"/>
        </a:p>
      </dgm:t>
    </dgm:pt>
    <dgm:pt modelId="{2C16AC6E-EAD1-42C0-BA9F-A442168D10E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CL" sz="1400" b="0"/>
            <a:t>La aplicación busca el monto óptimo igual o cercano al presupuestado.</a:t>
          </a:r>
          <a:endParaRPr lang="en-US" sz="1400"/>
        </a:p>
      </dgm:t>
    </dgm:pt>
    <dgm:pt modelId="{92260F0C-678B-4551-8005-11C65596F44F}" type="parTrans" cxnId="{876DC5FF-1F22-42E0-9A2E-C03A015A30B4}">
      <dgm:prSet/>
      <dgm:spPr/>
      <dgm:t>
        <a:bodyPr/>
        <a:lstStyle/>
        <a:p>
          <a:endParaRPr lang="en-US"/>
        </a:p>
      </dgm:t>
    </dgm:pt>
    <dgm:pt modelId="{B40E7654-8D8A-414F-9FA0-D71B717E8919}" type="sibTrans" cxnId="{876DC5FF-1F22-42E0-9A2E-C03A015A30B4}">
      <dgm:prSet/>
      <dgm:spPr/>
      <dgm:t>
        <a:bodyPr/>
        <a:lstStyle/>
        <a:p>
          <a:endParaRPr lang="en-US"/>
        </a:p>
      </dgm:t>
    </dgm:pt>
    <dgm:pt modelId="{37668E75-1806-421D-8930-2FDF1ADCF50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CL" sz="1400" b="0" dirty="0"/>
            <a:t>Se reduce el tiempo de selección de documentos para encontrar el monto óptimo.</a:t>
          </a:r>
        </a:p>
        <a:p>
          <a:endParaRPr lang="en-US" sz="1200" dirty="0"/>
        </a:p>
      </dgm:t>
    </dgm:pt>
    <dgm:pt modelId="{E367B5FC-EBDC-422F-B9ED-713C5BF9F83B}" type="parTrans" cxnId="{87879E38-03E1-4AFA-BDC8-53471E443F34}">
      <dgm:prSet/>
      <dgm:spPr/>
      <dgm:t>
        <a:bodyPr/>
        <a:lstStyle/>
        <a:p>
          <a:endParaRPr lang="es-CL"/>
        </a:p>
      </dgm:t>
    </dgm:pt>
    <dgm:pt modelId="{39DF086E-77F6-465C-819C-AB0280CB8468}" type="sibTrans" cxnId="{87879E38-03E1-4AFA-BDC8-53471E443F34}">
      <dgm:prSet/>
      <dgm:spPr/>
      <dgm:t>
        <a:bodyPr/>
        <a:lstStyle/>
        <a:p>
          <a:endParaRPr lang="es-CL"/>
        </a:p>
      </dgm:t>
    </dgm:pt>
    <dgm:pt modelId="{AEEE824F-614C-4659-83F6-6BDB7C3761DB}" type="pres">
      <dgm:prSet presAssocID="{7FB99A87-35F7-4E07-8229-97A99A10E896}" presName="root" presStyleCnt="0">
        <dgm:presLayoutVars>
          <dgm:dir/>
          <dgm:resizeHandles val="exact"/>
        </dgm:presLayoutVars>
      </dgm:prSet>
      <dgm:spPr/>
    </dgm:pt>
    <dgm:pt modelId="{45374DB8-6A34-43D5-8178-08210AC38902}" type="pres">
      <dgm:prSet presAssocID="{CEC7C4D0-EDE2-4650-BBE7-B0D270D49ABB}" presName="compNode" presStyleCnt="0"/>
      <dgm:spPr/>
    </dgm:pt>
    <dgm:pt modelId="{1E31C51A-73D3-4802-8BBA-06C2E4C0C94C}" type="pres">
      <dgm:prSet presAssocID="{CEC7C4D0-EDE2-4650-BBE7-B0D270D49AB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5D46F032-E979-4C55-9E8A-319C3331A7BD}" type="pres">
      <dgm:prSet presAssocID="{CEC7C4D0-EDE2-4650-BBE7-B0D270D49ABB}" presName="spaceRect" presStyleCnt="0"/>
      <dgm:spPr/>
    </dgm:pt>
    <dgm:pt modelId="{46675F64-A720-4A2F-96B1-3FD0DF5628EF}" type="pres">
      <dgm:prSet presAssocID="{CEC7C4D0-EDE2-4650-BBE7-B0D270D49ABB}" presName="textRect" presStyleLbl="revTx" presStyleIdx="0" presStyleCnt="5">
        <dgm:presLayoutVars>
          <dgm:chMax val="1"/>
          <dgm:chPref val="1"/>
        </dgm:presLayoutVars>
      </dgm:prSet>
      <dgm:spPr/>
    </dgm:pt>
    <dgm:pt modelId="{D49B41CC-F1B3-4157-BD4A-EF626E56C80B}" type="pres">
      <dgm:prSet presAssocID="{E6199438-4A74-4486-B405-7978C2CB1CF4}" presName="sibTrans" presStyleCnt="0"/>
      <dgm:spPr/>
    </dgm:pt>
    <dgm:pt modelId="{9D63A93A-6EBD-4894-9EA2-BFBFE7453F1C}" type="pres">
      <dgm:prSet presAssocID="{3F60B3DB-AB1C-4F95-BCC6-7C2883E43560}" presName="compNode" presStyleCnt="0"/>
      <dgm:spPr/>
    </dgm:pt>
    <dgm:pt modelId="{0EC9837D-5FCA-4116-BBDF-72606E8CD381}" type="pres">
      <dgm:prSet presAssocID="{3F60B3DB-AB1C-4F95-BCC6-7C2883E4356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iódico"/>
        </a:ext>
      </dgm:extLst>
    </dgm:pt>
    <dgm:pt modelId="{4964DFAD-24A8-4A2E-A00A-F6E1FF6C95D4}" type="pres">
      <dgm:prSet presAssocID="{3F60B3DB-AB1C-4F95-BCC6-7C2883E43560}" presName="spaceRect" presStyleCnt="0"/>
      <dgm:spPr/>
    </dgm:pt>
    <dgm:pt modelId="{8B3E6CD2-7352-441B-8B8C-CD1E60531ED6}" type="pres">
      <dgm:prSet presAssocID="{3F60B3DB-AB1C-4F95-BCC6-7C2883E43560}" presName="textRect" presStyleLbl="revTx" presStyleIdx="1" presStyleCnt="5">
        <dgm:presLayoutVars>
          <dgm:chMax val="1"/>
          <dgm:chPref val="1"/>
        </dgm:presLayoutVars>
      </dgm:prSet>
      <dgm:spPr/>
    </dgm:pt>
    <dgm:pt modelId="{0265B723-D675-4A0C-8441-2E4FDE69FF49}" type="pres">
      <dgm:prSet presAssocID="{0E8BF367-33C7-4BFE-A996-1495848A7281}" presName="sibTrans" presStyleCnt="0"/>
      <dgm:spPr/>
    </dgm:pt>
    <dgm:pt modelId="{185FCE4D-1BCA-47CB-A957-D3D63CCD9D63}" type="pres">
      <dgm:prSet presAssocID="{D3A646D8-E90D-4735-AE11-F96A275B239B}" presName="compNode" presStyleCnt="0"/>
      <dgm:spPr/>
    </dgm:pt>
    <dgm:pt modelId="{81257F7F-B08C-4C2B-89E8-CB7E8C844393}" type="pres">
      <dgm:prSet presAssocID="{D3A646D8-E90D-4735-AE11-F96A275B239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ndencia a la baja"/>
        </a:ext>
      </dgm:extLst>
    </dgm:pt>
    <dgm:pt modelId="{50FAD4C2-F274-4A11-B0F3-7EAFDDC1691A}" type="pres">
      <dgm:prSet presAssocID="{D3A646D8-E90D-4735-AE11-F96A275B239B}" presName="spaceRect" presStyleCnt="0"/>
      <dgm:spPr/>
    </dgm:pt>
    <dgm:pt modelId="{94D79056-6416-44CA-B3EC-E5789D96DD89}" type="pres">
      <dgm:prSet presAssocID="{D3A646D8-E90D-4735-AE11-F96A275B239B}" presName="textRect" presStyleLbl="revTx" presStyleIdx="2" presStyleCnt="5">
        <dgm:presLayoutVars>
          <dgm:chMax val="1"/>
          <dgm:chPref val="1"/>
        </dgm:presLayoutVars>
      </dgm:prSet>
      <dgm:spPr/>
    </dgm:pt>
    <dgm:pt modelId="{5FAF0D8B-8A86-41C3-82A7-F9926D2B0DF8}" type="pres">
      <dgm:prSet presAssocID="{381DA1EE-0922-404E-8FB6-FE96F5255225}" presName="sibTrans" presStyleCnt="0"/>
      <dgm:spPr/>
    </dgm:pt>
    <dgm:pt modelId="{AA6B1CD3-C9BE-4C7D-A4C7-C31251B9134A}" type="pres">
      <dgm:prSet presAssocID="{2C16AC6E-EAD1-42C0-BA9F-A442168D10EE}" presName="compNode" presStyleCnt="0"/>
      <dgm:spPr/>
    </dgm:pt>
    <dgm:pt modelId="{CB11D135-6B5E-4362-B726-6B9D369F090C}" type="pres">
      <dgm:prSet presAssocID="{2C16AC6E-EAD1-42C0-BA9F-A442168D10E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upa"/>
        </a:ext>
      </dgm:extLst>
    </dgm:pt>
    <dgm:pt modelId="{7FC2DB05-65A9-42AC-B3D6-C845F0898141}" type="pres">
      <dgm:prSet presAssocID="{2C16AC6E-EAD1-42C0-BA9F-A442168D10EE}" presName="spaceRect" presStyleCnt="0"/>
      <dgm:spPr/>
    </dgm:pt>
    <dgm:pt modelId="{AFBBA27F-638F-4374-9191-DB40A239C4DF}" type="pres">
      <dgm:prSet presAssocID="{2C16AC6E-EAD1-42C0-BA9F-A442168D10EE}" presName="textRect" presStyleLbl="revTx" presStyleIdx="3" presStyleCnt="5">
        <dgm:presLayoutVars>
          <dgm:chMax val="1"/>
          <dgm:chPref val="1"/>
        </dgm:presLayoutVars>
      </dgm:prSet>
      <dgm:spPr/>
    </dgm:pt>
    <dgm:pt modelId="{93068C13-EC0C-474C-83D7-FB6D21CEA40D}" type="pres">
      <dgm:prSet presAssocID="{B40E7654-8D8A-414F-9FA0-D71B717E8919}" presName="sibTrans" presStyleCnt="0"/>
      <dgm:spPr/>
    </dgm:pt>
    <dgm:pt modelId="{5087A6C6-98A1-42A5-986F-4EFF67F013A6}" type="pres">
      <dgm:prSet presAssocID="{37668E75-1806-421D-8930-2FDF1ADCF506}" presName="compNode" presStyleCnt="0"/>
      <dgm:spPr/>
    </dgm:pt>
    <dgm:pt modelId="{44E94F1B-9053-43F1-8699-50B24833EC2E}" type="pres">
      <dgm:prSet presAssocID="{37668E75-1806-421D-8930-2FDF1ADCF50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onómetro"/>
        </a:ext>
      </dgm:extLst>
    </dgm:pt>
    <dgm:pt modelId="{FC42100A-DFF0-4E60-A9B2-E1E4398B1857}" type="pres">
      <dgm:prSet presAssocID="{37668E75-1806-421D-8930-2FDF1ADCF506}" presName="spaceRect" presStyleCnt="0"/>
      <dgm:spPr/>
    </dgm:pt>
    <dgm:pt modelId="{85353F25-C246-4B13-9AF1-338E8AE5133B}" type="pres">
      <dgm:prSet presAssocID="{37668E75-1806-421D-8930-2FDF1ADCF506}" presName="textRect" presStyleLbl="revTx" presStyleIdx="4" presStyleCnt="5" custScaleX="95271">
        <dgm:presLayoutVars>
          <dgm:chMax val="1"/>
          <dgm:chPref val="1"/>
        </dgm:presLayoutVars>
      </dgm:prSet>
      <dgm:spPr/>
    </dgm:pt>
  </dgm:ptLst>
  <dgm:cxnLst>
    <dgm:cxn modelId="{0C384F31-D0EA-4A45-8324-89053DF55A18}" srcId="{7FB99A87-35F7-4E07-8229-97A99A10E896}" destId="{D3A646D8-E90D-4735-AE11-F96A275B239B}" srcOrd="2" destOrd="0" parTransId="{2C583120-D626-4156-B472-F0FAD2A0F7B9}" sibTransId="{381DA1EE-0922-404E-8FB6-FE96F5255225}"/>
    <dgm:cxn modelId="{AB25BB36-02E2-4222-83B8-D90A80E63151}" type="presOf" srcId="{D3A646D8-E90D-4735-AE11-F96A275B239B}" destId="{94D79056-6416-44CA-B3EC-E5789D96DD89}" srcOrd="0" destOrd="0" presId="urn:microsoft.com/office/officeart/2018/2/layout/IconLabelList"/>
    <dgm:cxn modelId="{87879E38-03E1-4AFA-BDC8-53471E443F34}" srcId="{7FB99A87-35F7-4E07-8229-97A99A10E896}" destId="{37668E75-1806-421D-8930-2FDF1ADCF506}" srcOrd="4" destOrd="0" parTransId="{E367B5FC-EBDC-422F-B9ED-713C5BF9F83B}" sibTransId="{39DF086E-77F6-465C-819C-AB0280CB8468}"/>
    <dgm:cxn modelId="{99B16072-EB75-443F-8085-2E91E24861F5}" srcId="{7FB99A87-35F7-4E07-8229-97A99A10E896}" destId="{3F60B3DB-AB1C-4F95-BCC6-7C2883E43560}" srcOrd="1" destOrd="0" parTransId="{CC331FD7-2B0B-4570-AB48-2B297034DE1D}" sibTransId="{0E8BF367-33C7-4BFE-A996-1495848A7281}"/>
    <dgm:cxn modelId="{43DC8989-A03D-4318-9671-BAC1D1EDA31C}" type="presOf" srcId="{37668E75-1806-421D-8930-2FDF1ADCF506}" destId="{85353F25-C246-4B13-9AF1-338E8AE5133B}" srcOrd="0" destOrd="0" presId="urn:microsoft.com/office/officeart/2018/2/layout/IconLabelList"/>
    <dgm:cxn modelId="{1F19D68C-DDA6-46F6-9FEE-2CDF44601048}" type="presOf" srcId="{3F60B3DB-AB1C-4F95-BCC6-7C2883E43560}" destId="{8B3E6CD2-7352-441B-8B8C-CD1E60531ED6}" srcOrd="0" destOrd="0" presId="urn:microsoft.com/office/officeart/2018/2/layout/IconLabelList"/>
    <dgm:cxn modelId="{AFA5C39A-986D-4BDA-B49F-46DD5A4D282A}" srcId="{7FB99A87-35F7-4E07-8229-97A99A10E896}" destId="{CEC7C4D0-EDE2-4650-BBE7-B0D270D49ABB}" srcOrd="0" destOrd="0" parTransId="{4472E676-E38D-41AE-AC1B-677CDEACA128}" sibTransId="{E6199438-4A74-4486-B405-7978C2CB1CF4}"/>
    <dgm:cxn modelId="{FDC4B4AE-C566-4F3C-B293-EBBB027907B0}" type="presOf" srcId="{2C16AC6E-EAD1-42C0-BA9F-A442168D10EE}" destId="{AFBBA27F-638F-4374-9191-DB40A239C4DF}" srcOrd="0" destOrd="0" presId="urn:microsoft.com/office/officeart/2018/2/layout/IconLabelList"/>
    <dgm:cxn modelId="{E457D3B4-9A2D-4E6F-949B-C80B8C48591A}" type="presOf" srcId="{CEC7C4D0-EDE2-4650-BBE7-B0D270D49ABB}" destId="{46675F64-A720-4A2F-96B1-3FD0DF5628EF}" srcOrd="0" destOrd="0" presId="urn:microsoft.com/office/officeart/2018/2/layout/IconLabelList"/>
    <dgm:cxn modelId="{AB8CB7E9-7C1B-4176-B32A-7C346A4ED53F}" type="presOf" srcId="{7FB99A87-35F7-4E07-8229-97A99A10E896}" destId="{AEEE824F-614C-4659-83F6-6BDB7C3761DB}" srcOrd="0" destOrd="0" presId="urn:microsoft.com/office/officeart/2018/2/layout/IconLabelList"/>
    <dgm:cxn modelId="{876DC5FF-1F22-42E0-9A2E-C03A015A30B4}" srcId="{7FB99A87-35F7-4E07-8229-97A99A10E896}" destId="{2C16AC6E-EAD1-42C0-BA9F-A442168D10EE}" srcOrd="3" destOrd="0" parTransId="{92260F0C-678B-4551-8005-11C65596F44F}" sibTransId="{B40E7654-8D8A-414F-9FA0-D71B717E8919}"/>
    <dgm:cxn modelId="{F799DBD2-879C-48C4-8FCF-E425B0B261AE}" type="presParOf" srcId="{AEEE824F-614C-4659-83F6-6BDB7C3761DB}" destId="{45374DB8-6A34-43D5-8178-08210AC38902}" srcOrd="0" destOrd="0" presId="urn:microsoft.com/office/officeart/2018/2/layout/IconLabelList"/>
    <dgm:cxn modelId="{BAF1F120-2CDC-45AB-8898-993BA25BC88F}" type="presParOf" srcId="{45374DB8-6A34-43D5-8178-08210AC38902}" destId="{1E31C51A-73D3-4802-8BBA-06C2E4C0C94C}" srcOrd="0" destOrd="0" presId="urn:microsoft.com/office/officeart/2018/2/layout/IconLabelList"/>
    <dgm:cxn modelId="{CC77B442-4575-44DD-8180-BB464421C1E6}" type="presParOf" srcId="{45374DB8-6A34-43D5-8178-08210AC38902}" destId="{5D46F032-E979-4C55-9E8A-319C3331A7BD}" srcOrd="1" destOrd="0" presId="urn:microsoft.com/office/officeart/2018/2/layout/IconLabelList"/>
    <dgm:cxn modelId="{A56D696D-4D90-4541-AA24-BCE1D4E56F37}" type="presParOf" srcId="{45374DB8-6A34-43D5-8178-08210AC38902}" destId="{46675F64-A720-4A2F-96B1-3FD0DF5628EF}" srcOrd="2" destOrd="0" presId="urn:microsoft.com/office/officeart/2018/2/layout/IconLabelList"/>
    <dgm:cxn modelId="{24007997-77F4-413B-BAA9-6F1D214644B4}" type="presParOf" srcId="{AEEE824F-614C-4659-83F6-6BDB7C3761DB}" destId="{D49B41CC-F1B3-4157-BD4A-EF626E56C80B}" srcOrd="1" destOrd="0" presId="urn:microsoft.com/office/officeart/2018/2/layout/IconLabelList"/>
    <dgm:cxn modelId="{797BDAC8-D0C4-4072-A865-7FB3D2A446B5}" type="presParOf" srcId="{AEEE824F-614C-4659-83F6-6BDB7C3761DB}" destId="{9D63A93A-6EBD-4894-9EA2-BFBFE7453F1C}" srcOrd="2" destOrd="0" presId="urn:microsoft.com/office/officeart/2018/2/layout/IconLabelList"/>
    <dgm:cxn modelId="{016E5F69-861E-4FF7-B18C-B93EDE8E3E7A}" type="presParOf" srcId="{9D63A93A-6EBD-4894-9EA2-BFBFE7453F1C}" destId="{0EC9837D-5FCA-4116-BBDF-72606E8CD381}" srcOrd="0" destOrd="0" presId="urn:microsoft.com/office/officeart/2018/2/layout/IconLabelList"/>
    <dgm:cxn modelId="{0C64791C-5E8F-4AB0-B5EF-CA4D7CFA901C}" type="presParOf" srcId="{9D63A93A-6EBD-4894-9EA2-BFBFE7453F1C}" destId="{4964DFAD-24A8-4A2E-A00A-F6E1FF6C95D4}" srcOrd="1" destOrd="0" presId="urn:microsoft.com/office/officeart/2018/2/layout/IconLabelList"/>
    <dgm:cxn modelId="{503AE304-D4EA-4CD6-A14F-E76747144013}" type="presParOf" srcId="{9D63A93A-6EBD-4894-9EA2-BFBFE7453F1C}" destId="{8B3E6CD2-7352-441B-8B8C-CD1E60531ED6}" srcOrd="2" destOrd="0" presId="urn:microsoft.com/office/officeart/2018/2/layout/IconLabelList"/>
    <dgm:cxn modelId="{AA225D8F-DF92-455B-B755-38EAC6F756A1}" type="presParOf" srcId="{AEEE824F-614C-4659-83F6-6BDB7C3761DB}" destId="{0265B723-D675-4A0C-8441-2E4FDE69FF49}" srcOrd="3" destOrd="0" presId="urn:microsoft.com/office/officeart/2018/2/layout/IconLabelList"/>
    <dgm:cxn modelId="{D1EB1D24-62FB-46C4-9255-1153969EBE9F}" type="presParOf" srcId="{AEEE824F-614C-4659-83F6-6BDB7C3761DB}" destId="{185FCE4D-1BCA-47CB-A957-D3D63CCD9D63}" srcOrd="4" destOrd="0" presId="urn:microsoft.com/office/officeart/2018/2/layout/IconLabelList"/>
    <dgm:cxn modelId="{7C300717-5D91-4088-AD19-FE164CC1D46E}" type="presParOf" srcId="{185FCE4D-1BCA-47CB-A957-D3D63CCD9D63}" destId="{81257F7F-B08C-4C2B-89E8-CB7E8C844393}" srcOrd="0" destOrd="0" presId="urn:microsoft.com/office/officeart/2018/2/layout/IconLabelList"/>
    <dgm:cxn modelId="{2A968A5B-3FC7-47EC-8777-C136527E8BD3}" type="presParOf" srcId="{185FCE4D-1BCA-47CB-A957-D3D63CCD9D63}" destId="{50FAD4C2-F274-4A11-B0F3-7EAFDDC1691A}" srcOrd="1" destOrd="0" presId="urn:microsoft.com/office/officeart/2018/2/layout/IconLabelList"/>
    <dgm:cxn modelId="{4D9C0FAE-3DE1-423A-81E8-06FBC339AB62}" type="presParOf" srcId="{185FCE4D-1BCA-47CB-A957-D3D63CCD9D63}" destId="{94D79056-6416-44CA-B3EC-E5789D96DD89}" srcOrd="2" destOrd="0" presId="urn:microsoft.com/office/officeart/2018/2/layout/IconLabelList"/>
    <dgm:cxn modelId="{EC8776F4-19FE-4712-9F91-C48E80E26AFF}" type="presParOf" srcId="{AEEE824F-614C-4659-83F6-6BDB7C3761DB}" destId="{5FAF0D8B-8A86-41C3-82A7-F9926D2B0DF8}" srcOrd="5" destOrd="0" presId="urn:microsoft.com/office/officeart/2018/2/layout/IconLabelList"/>
    <dgm:cxn modelId="{26F10D48-50E8-46C0-8991-8AD6B01D9442}" type="presParOf" srcId="{AEEE824F-614C-4659-83F6-6BDB7C3761DB}" destId="{AA6B1CD3-C9BE-4C7D-A4C7-C31251B9134A}" srcOrd="6" destOrd="0" presId="urn:microsoft.com/office/officeart/2018/2/layout/IconLabelList"/>
    <dgm:cxn modelId="{89D3A98A-50EC-4348-8607-D2D8DC4F990B}" type="presParOf" srcId="{AA6B1CD3-C9BE-4C7D-A4C7-C31251B9134A}" destId="{CB11D135-6B5E-4362-B726-6B9D369F090C}" srcOrd="0" destOrd="0" presId="urn:microsoft.com/office/officeart/2018/2/layout/IconLabelList"/>
    <dgm:cxn modelId="{73EBD8D9-8B98-4826-B75A-E67948DA7EAA}" type="presParOf" srcId="{AA6B1CD3-C9BE-4C7D-A4C7-C31251B9134A}" destId="{7FC2DB05-65A9-42AC-B3D6-C845F0898141}" srcOrd="1" destOrd="0" presId="urn:microsoft.com/office/officeart/2018/2/layout/IconLabelList"/>
    <dgm:cxn modelId="{51AFE5E5-65BF-4555-921A-E11E7F3D6B13}" type="presParOf" srcId="{AA6B1CD3-C9BE-4C7D-A4C7-C31251B9134A}" destId="{AFBBA27F-638F-4374-9191-DB40A239C4DF}" srcOrd="2" destOrd="0" presId="urn:microsoft.com/office/officeart/2018/2/layout/IconLabelList"/>
    <dgm:cxn modelId="{979184AA-BA69-44E9-850E-C6888FF51C47}" type="presParOf" srcId="{AEEE824F-614C-4659-83F6-6BDB7C3761DB}" destId="{93068C13-EC0C-474C-83D7-FB6D21CEA40D}" srcOrd="7" destOrd="0" presId="urn:microsoft.com/office/officeart/2018/2/layout/IconLabelList"/>
    <dgm:cxn modelId="{77545186-E753-4DD8-817A-716033379676}" type="presParOf" srcId="{AEEE824F-614C-4659-83F6-6BDB7C3761DB}" destId="{5087A6C6-98A1-42A5-986F-4EFF67F013A6}" srcOrd="8" destOrd="0" presId="urn:microsoft.com/office/officeart/2018/2/layout/IconLabelList"/>
    <dgm:cxn modelId="{A74A4B45-4665-4B4C-9046-213ABBCEE80D}" type="presParOf" srcId="{5087A6C6-98A1-42A5-986F-4EFF67F013A6}" destId="{44E94F1B-9053-43F1-8699-50B24833EC2E}" srcOrd="0" destOrd="0" presId="urn:microsoft.com/office/officeart/2018/2/layout/IconLabelList"/>
    <dgm:cxn modelId="{DADF098A-8842-47CC-9C0C-0F12E5BDBE66}" type="presParOf" srcId="{5087A6C6-98A1-42A5-986F-4EFF67F013A6}" destId="{FC42100A-DFF0-4E60-A9B2-E1E4398B1857}" srcOrd="1" destOrd="0" presId="urn:microsoft.com/office/officeart/2018/2/layout/IconLabelList"/>
    <dgm:cxn modelId="{48C8B665-1D38-45B0-A41D-6FB9C0F05776}" type="presParOf" srcId="{5087A6C6-98A1-42A5-986F-4EFF67F013A6}" destId="{85353F25-C246-4B13-9AF1-338E8AE5133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3B90F6-6AAA-41D6-9CB7-E53AF264C4C7}">
      <dsp:nvSpPr>
        <dsp:cNvPr id="0" name=""/>
        <dsp:cNvSpPr/>
      </dsp:nvSpPr>
      <dsp:spPr>
        <a:xfrm>
          <a:off x="0" y="908049"/>
          <a:ext cx="6572250" cy="16764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93F230-1E98-4058-B4E0-AE72BFBE612E}">
      <dsp:nvSpPr>
        <dsp:cNvPr id="0" name=""/>
        <dsp:cNvSpPr/>
      </dsp:nvSpPr>
      <dsp:spPr>
        <a:xfrm>
          <a:off x="507111" y="1285239"/>
          <a:ext cx="922020" cy="9220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4C38C0-7374-4DB1-B1EA-77AAC57B2977}">
      <dsp:nvSpPr>
        <dsp:cNvPr id="0" name=""/>
        <dsp:cNvSpPr/>
      </dsp:nvSpPr>
      <dsp:spPr>
        <a:xfrm>
          <a:off x="1936242" y="908049"/>
          <a:ext cx="4636008" cy="16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19" tIns="177419" rIns="177419" bIns="17741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500" kern="1200"/>
            <a:t>Contexto</a:t>
          </a:r>
          <a:endParaRPr lang="en-US" sz="2500" kern="1200"/>
        </a:p>
      </dsp:txBody>
      <dsp:txXfrm>
        <a:off x="1936242" y="908049"/>
        <a:ext cx="4636008" cy="1676400"/>
      </dsp:txXfrm>
    </dsp:sp>
    <dsp:sp modelId="{3791BE57-73A4-47DC-B1B1-302437EC25C9}">
      <dsp:nvSpPr>
        <dsp:cNvPr id="0" name=""/>
        <dsp:cNvSpPr/>
      </dsp:nvSpPr>
      <dsp:spPr>
        <a:xfrm>
          <a:off x="0" y="3003550"/>
          <a:ext cx="6572250" cy="167640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5C10DF-F508-4229-88B0-CA2ACF834BBF}">
      <dsp:nvSpPr>
        <dsp:cNvPr id="0" name=""/>
        <dsp:cNvSpPr/>
      </dsp:nvSpPr>
      <dsp:spPr>
        <a:xfrm>
          <a:off x="507111" y="3380740"/>
          <a:ext cx="922020" cy="9220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C7935F-F581-49DA-A9C1-2C0134FF034E}">
      <dsp:nvSpPr>
        <dsp:cNvPr id="0" name=""/>
        <dsp:cNvSpPr/>
      </dsp:nvSpPr>
      <dsp:spPr>
        <a:xfrm>
          <a:off x="1936242" y="3003550"/>
          <a:ext cx="4636008" cy="16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19" tIns="177419" rIns="177419" bIns="17741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500" kern="1200"/>
            <a:t>Definición del problema</a:t>
          </a:r>
          <a:endParaRPr lang="en-US" sz="2500" kern="1200"/>
        </a:p>
      </dsp:txBody>
      <dsp:txXfrm>
        <a:off x="1936242" y="3003550"/>
        <a:ext cx="4636008" cy="16764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7D62A8-B199-4175-87F1-7A2DB5329340}">
      <dsp:nvSpPr>
        <dsp:cNvPr id="0" name=""/>
        <dsp:cNvSpPr/>
      </dsp:nvSpPr>
      <dsp:spPr>
        <a:xfrm>
          <a:off x="7385125" y="1789133"/>
          <a:ext cx="3064066" cy="7291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6866"/>
              </a:lnTo>
              <a:lnTo>
                <a:pt x="3064066" y="496866"/>
              </a:lnTo>
              <a:lnTo>
                <a:pt x="3064066" y="72910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6BAEBC-9C44-44B0-B025-B1485FB45426}">
      <dsp:nvSpPr>
        <dsp:cNvPr id="0" name=""/>
        <dsp:cNvSpPr/>
      </dsp:nvSpPr>
      <dsp:spPr>
        <a:xfrm>
          <a:off x="7339405" y="1789133"/>
          <a:ext cx="91440" cy="7291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2910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0B821C-64F1-4272-B989-C1DE4B7E7FDA}">
      <dsp:nvSpPr>
        <dsp:cNvPr id="0" name=""/>
        <dsp:cNvSpPr/>
      </dsp:nvSpPr>
      <dsp:spPr>
        <a:xfrm>
          <a:off x="4321059" y="1789133"/>
          <a:ext cx="3064066" cy="729108"/>
        </a:xfrm>
        <a:custGeom>
          <a:avLst/>
          <a:gdLst/>
          <a:ahLst/>
          <a:cxnLst/>
          <a:rect l="0" t="0" r="0" b="0"/>
          <a:pathLst>
            <a:path>
              <a:moveTo>
                <a:pt x="3064066" y="0"/>
              </a:moveTo>
              <a:lnTo>
                <a:pt x="3064066" y="496866"/>
              </a:lnTo>
              <a:lnTo>
                <a:pt x="0" y="496866"/>
              </a:lnTo>
              <a:lnTo>
                <a:pt x="0" y="72910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90B39E-D7BE-42F1-A87C-AFBBF56138B5}">
      <dsp:nvSpPr>
        <dsp:cNvPr id="0" name=""/>
        <dsp:cNvSpPr/>
      </dsp:nvSpPr>
      <dsp:spPr>
        <a:xfrm>
          <a:off x="1211272" y="1789133"/>
          <a:ext cx="91440" cy="7291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2910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2B362-072E-407A-B7F3-F5BBCBF65927}">
      <dsp:nvSpPr>
        <dsp:cNvPr id="0" name=""/>
        <dsp:cNvSpPr/>
      </dsp:nvSpPr>
      <dsp:spPr>
        <a:xfrm>
          <a:off x="3511" y="197212"/>
          <a:ext cx="2506963" cy="1591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728570-575F-4B75-A50D-849F1C324FD4}">
      <dsp:nvSpPr>
        <dsp:cNvPr id="0" name=""/>
        <dsp:cNvSpPr/>
      </dsp:nvSpPr>
      <dsp:spPr>
        <a:xfrm>
          <a:off x="282062" y="461835"/>
          <a:ext cx="2506963" cy="1591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/>
            <a:t>Objetivo General</a:t>
          </a:r>
          <a:endParaRPr lang="en-US" sz="1800" kern="1200"/>
        </a:p>
      </dsp:txBody>
      <dsp:txXfrm>
        <a:off x="328688" y="508461"/>
        <a:ext cx="2413711" cy="1498669"/>
      </dsp:txXfrm>
    </dsp:sp>
    <dsp:sp modelId="{2FC3A782-E57B-493A-906D-4F5C97A16CA1}">
      <dsp:nvSpPr>
        <dsp:cNvPr id="0" name=""/>
        <dsp:cNvSpPr/>
      </dsp:nvSpPr>
      <dsp:spPr>
        <a:xfrm>
          <a:off x="3511" y="2518242"/>
          <a:ext cx="2506963" cy="15919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9FDA4A-8118-4394-AE40-FD2435EDACF6}">
      <dsp:nvSpPr>
        <dsp:cNvPr id="0" name=""/>
        <dsp:cNvSpPr/>
      </dsp:nvSpPr>
      <dsp:spPr>
        <a:xfrm>
          <a:off x="282062" y="2782866"/>
          <a:ext cx="2506963" cy="1591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kern="1200"/>
            <a:t>Confeccionar solicitudes de fondos por rendir para actividades estudiantiles y las rendiciones de gastos respectivas, de acuerdo con el marco definido por la RU N° 2083 del año 2017.</a:t>
          </a:r>
          <a:endParaRPr lang="en-US" sz="1400" kern="1200"/>
        </a:p>
      </dsp:txBody>
      <dsp:txXfrm>
        <a:off x="328688" y="2829492"/>
        <a:ext cx="2413711" cy="1498669"/>
      </dsp:txXfrm>
    </dsp:sp>
    <dsp:sp modelId="{67D2E07F-22D0-4E77-A30A-FEB208FF0A70}">
      <dsp:nvSpPr>
        <dsp:cNvPr id="0" name=""/>
        <dsp:cNvSpPr/>
      </dsp:nvSpPr>
      <dsp:spPr>
        <a:xfrm>
          <a:off x="6131643" y="197212"/>
          <a:ext cx="2506963" cy="1591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D8EF16-5830-4A52-A2B6-9C46A402A0AC}">
      <dsp:nvSpPr>
        <dsp:cNvPr id="0" name=""/>
        <dsp:cNvSpPr/>
      </dsp:nvSpPr>
      <dsp:spPr>
        <a:xfrm>
          <a:off x="6410195" y="461835"/>
          <a:ext cx="2506963" cy="1591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/>
            <a:t>Objetivos Específicos</a:t>
          </a:r>
          <a:endParaRPr lang="en-US" sz="1800" kern="1200"/>
        </a:p>
      </dsp:txBody>
      <dsp:txXfrm>
        <a:off x="6456821" y="508461"/>
        <a:ext cx="2413711" cy="1498669"/>
      </dsp:txXfrm>
    </dsp:sp>
    <dsp:sp modelId="{47D0B792-274B-4353-B198-0F06EA20DEA0}">
      <dsp:nvSpPr>
        <dsp:cNvPr id="0" name=""/>
        <dsp:cNvSpPr/>
      </dsp:nvSpPr>
      <dsp:spPr>
        <a:xfrm>
          <a:off x="3067577" y="2518242"/>
          <a:ext cx="2506963" cy="15919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ACF792-232A-44C6-99C8-9D372EF061D1}">
      <dsp:nvSpPr>
        <dsp:cNvPr id="0" name=""/>
        <dsp:cNvSpPr/>
      </dsp:nvSpPr>
      <dsp:spPr>
        <a:xfrm>
          <a:off x="3346128" y="2782866"/>
          <a:ext cx="2506963" cy="1591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3392754" y="2829492"/>
        <a:ext cx="2413711" cy="1498669"/>
      </dsp:txXfrm>
    </dsp:sp>
    <dsp:sp modelId="{A9EA9DCB-D194-4EDA-A3F2-13C4F0E43E0D}">
      <dsp:nvSpPr>
        <dsp:cNvPr id="0" name=""/>
        <dsp:cNvSpPr/>
      </dsp:nvSpPr>
      <dsp:spPr>
        <a:xfrm>
          <a:off x="6131643" y="2518242"/>
          <a:ext cx="2506963" cy="15919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38D1EC-9FFE-4C98-BCAB-A3EE49E552C5}">
      <dsp:nvSpPr>
        <dsp:cNvPr id="0" name=""/>
        <dsp:cNvSpPr/>
      </dsp:nvSpPr>
      <dsp:spPr>
        <a:xfrm>
          <a:off x="6410195" y="2782866"/>
          <a:ext cx="2506963" cy="1591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456821" y="2829492"/>
        <a:ext cx="2413711" cy="1498669"/>
      </dsp:txXfrm>
    </dsp:sp>
    <dsp:sp modelId="{969FE708-2856-4B0B-8F63-F68559C43AA9}">
      <dsp:nvSpPr>
        <dsp:cNvPr id="0" name=""/>
        <dsp:cNvSpPr/>
      </dsp:nvSpPr>
      <dsp:spPr>
        <a:xfrm>
          <a:off x="9195710" y="2518242"/>
          <a:ext cx="2506963" cy="15919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41026D-2AA1-4E14-991E-302662EB2DD5}">
      <dsp:nvSpPr>
        <dsp:cNvPr id="0" name=""/>
        <dsp:cNvSpPr/>
      </dsp:nvSpPr>
      <dsp:spPr>
        <a:xfrm>
          <a:off x="9474261" y="2782866"/>
          <a:ext cx="2506963" cy="1591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520887" y="2829492"/>
        <a:ext cx="2413711" cy="149866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A147D7-B022-41BF-8164-DC3ACC446678}">
      <dsp:nvSpPr>
        <dsp:cNvPr id="0" name=""/>
        <dsp:cNvSpPr/>
      </dsp:nvSpPr>
      <dsp:spPr>
        <a:xfrm>
          <a:off x="1961082" y="22390"/>
          <a:ext cx="1647000" cy="1647000"/>
        </a:xfrm>
        <a:prstGeom prst="ellipse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8691FA3D-DDA5-47F3-A3D0-D1CE292FDCC7}">
      <dsp:nvSpPr>
        <dsp:cNvPr id="0" name=""/>
        <dsp:cNvSpPr/>
      </dsp:nvSpPr>
      <dsp:spPr>
        <a:xfrm>
          <a:off x="2312082" y="373390"/>
          <a:ext cx="945000" cy="945000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>
          <a:noFill/>
        </a:ln>
        <a:effectLst>
          <a:softEdge rad="1270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21D2DFB-60E1-46EC-9EE7-D2381B40E42F}">
      <dsp:nvSpPr>
        <dsp:cNvPr id="0" name=""/>
        <dsp:cNvSpPr/>
      </dsp:nvSpPr>
      <dsp:spPr>
        <a:xfrm>
          <a:off x="1143319" y="2170718"/>
          <a:ext cx="3282525" cy="877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L" sz="2400" kern="1200" dirty="0"/>
            <a:t>Página de diagramación de la boletas.</a:t>
          </a:r>
          <a:endParaRPr lang="en-US" sz="2400" kern="1200" dirty="0"/>
        </a:p>
      </dsp:txBody>
      <dsp:txXfrm>
        <a:off x="1143319" y="2170718"/>
        <a:ext cx="3282525" cy="877791"/>
      </dsp:txXfrm>
    </dsp:sp>
    <dsp:sp modelId="{C799123F-6200-4A90-A2F5-E55CCD8E1670}">
      <dsp:nvSpPr>
        <dsp:cNvPr id="0" name=""/>
        <dsp:cNvSpPr/>
      </dsp:nvSpPr>
      <dsp:spPr>
        <a:xfrm>
          <a:off x="5424844" y="28226"/>
          <a:ext cx="1647000" cy="1647000"/>
        </a:xfrm>
        <a:prstGeom prst="ellipse">
          <a:avLst/>
        </a:prstGeom>
        <a:blipFill rotWithShape="1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3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016D192C-4FDB-4DA2-989D-C25E6BB18BE1}">
      <dsp:nvSpPr>
        <dsp:cNvPr id="0" name=""/>
        <dsp:cNvSpPr/>
      </dsp:nvSpPr>
      <dsp:spPr>
        <a:xfrm>
          <a:off x="5775844" y="379226"/>
          <a:ext cx="945000" cy="945000"/>
        </a:xfrm>
        <a:prstGeom prst="rect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>
          <a:noFill/>
        </a:ln>
        <a:effectLst>
          <a:softEdge rad="1270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4C57705-F136-43B2-B3D1-264C6A846243}">
      <dsp:nvSpPr>
        <dsp:cNvPr id="0" name=""/>
        <dsp:cNvSpPr/>
      </dsp:nvSpPr>
      <dsp:spPr>
        <a:xfrm>
          <a:off x="4898344" y="2188226"/>
          <a:ext cx="2700000" cy="854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L" sz="2400" kern="1200" dirty="0"/>
            <a:t>Modificación de interfaces.</a:t>
          </a:r>
        </a:p>
      </dsp:txBody>
      <dsp:txXfrm>
        <a:off x="4898344" y="2188226"/>
        <a:ext cx="2700000" cy="85444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FA33A5-1BFE-4EF0-A9A0-D94D8E33CF71}">
      <dsp:nvSpPr>
        <dsp:cNvPr id="0" name=""/>
        <dsp:cNvSpPr/>
      </dsp:nvSpPr>
      <dsp:spPr>
        <a:xfrm>
          <a:off x="557339" y="617968"/>
          <a:ext cx="877109" cy="8771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A6E56B-5851-4DE2-879D-041B680AC1DD}">
      <dsp:nvSpPr>
        <dsp:cNvPr id="0" name=""/>
        <dsp:cNvSpPr/>
      </dsp:nvSpPr>
      <dsp:spPr>
        <a:xfrm>
          <a:off x="21327" y="1830358"/>
          <a:ext cx="19491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 dirty="0"/>
            <a:t>Interfaces del sistema responsivas.</a:t>
          </a:r>
          <a:endParaRPr lang="en-US" sz="1500" kern="1200" dirty="0"/>
        </a:p>
      </dsp:txBody>
      <dsp:txXfrm>
        <a:off x="21327" y="1830358"/>
        <a:ext cx="1949132" cy="720000"/>
      </dsp:txXfrm>
    </dsp:sp>
    <dsp:sp modelId="{FA8B4565-9755-490E-9554-D1A76F7BAA37}">
      <dsp:nvSpPr>
        <dsp:cNvPr id="0" name=""/>
        <dsp:cNvSpPr/>
      </dsp:nvSpPr>
      <dsp:spPr>
        <a:xfrm>
          <a:off x="2847570" y="617968"/>
          <a:ext cx="877109" cy="8771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3736D8-535C-43A2-AA1D-D0AA49C8308D}">
      <dsp:nvSpPr>
        <dsp:cNvPr id="0" name=""/>
        <dsp:cNvSpPr/>
      </dsp:nvSpPr>
      <dsp:spPr>
        <a:xfrm>
          <a:off x="2311558" y="1830358"/>
          <a:ext cx="19491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 dirty="0"/>
            <a:t>Implementación de funcionalidades para Grupos Intermedios.</a:t>
          </a:r>
          <a:endParaRPr lang="en-US" sz="1500" kern="1200" dirty="0"/>
        </a:p>
      </dsp:txBody>
      <dsp:txXfrm>
        <a:off x="2311558" y="1830358"/>
        <a:ext cx="1949132" cy="720000"/>
      </dsp:txXfrm>
    </dsp:sp>
    <dsp:sp modelId="{634FC3B5-F0FE-4781-A965-74F3B7867938}">
      <dsp:nvSpPr>
        <dsp:cNvPr id="0" name=""/>
        <dsp:cNvSpPr/>
      </dsp:nvSpPr>
      <dsp:spPr>
        <a:xfrm>
          <a:off x="5137801" y="617968"/>
          <a:ext cx="877109" cy="8771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EB4BD2-71CD-47EB-9439-3DC1DC35A0C4}">
      <dsp:nvSpPr>
        <dsp:cNvPr id="0" name=""/>
        <dsp:cNvSpPr/>
      </dsp:nvSpPr>
      <dsp:spPr>
        <a:xfrm>
          <a:off x="4601789" y="1830358"/>
          <a:ext cx="19491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 dirty="0"/>
            <a:t>Realizar pruebas de seguridad.</a:t>
          </a:r>
          <a:endParaRPr lang="en-US" sz="1500" kern="1200" dirty="0"/>
        </a:p>
      </dsp:txBody>
      <dsp:txXfrm>
        <a:off x="4601789" y="1830358"/>
        <a:ext cx="1949132" cy="720000"/>
      </dsp:txXfrm>
    </dsp:sp>
    <dsp:sp modelId="{682AAAD5-09A7-4F4A-B889-80679AF01CFC}">
      <dsp:nvSpPr>
        <dsp:cNvPr id="0" name=""/>
        <dsp:cNvSpPr/>
      </dsp:nvSpPr>
      <dsp:spPr>
        <a:xfrm>
          <a:off x="1702454" y="3037641"/>
          <a:ext cx="877109" cy="8771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55DEF6-8917-4E74-9583-81DC3CE17BFC}">
      <dsp:nvSpPr>
        <dsp:cNvPr id="0" name=""/>
        <dsp:cNvSpPr/>
      </dsp:nvSpPr>
      <dsp:spPr>
        <a:xfrm>
          <a:off x="1166443" y="4250031"/>
          <a:ext cx="19491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 dirty="0"/>
            <a:t>Lanzar el sistema como una herramienta oficial.</a:t>
          </a:r>
          <a:endParaRPr lang="en-US" sz="1500" kern="1200" dirty="0"/>
        </a:p>
      </dsp:txBody>
      <dsp:txXfrm>
        <a:off x="1166443" y="4250031"/>
        <a:ext cx="1949132" cy="720000"/>
      </dsp:txXfrm>
    </dsp:sp>
    <dsp:sp modelId="{12169DAF-AF8D-47F0-9D58-DF4CAC405024}">
      <dsp:nvSpPr>
        <dsp:cNvPr id="0" name=""/>
        <dsp:cNvSpPr/>
      </dsp:nvSpPr>
      <dsp:spPr>
        <a:xfrm>
          <a:off x="3992685" y="3037641"/>
          <a:ext cx="877109" cy="87710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50D2FD-4C16-4B54-B21D-75305B39B1C3}">
      <dsp:nvSpPr>
        <dsp:cNvPr id="0" name=""/>
        <dsp:cNvSpPr/>
      </dsp:nvSpPr>
      <dsp:spPr>
        <a:xfrm>
          <a:off x="3456674" y="4250031"/>
          <a:ext cx="19491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 noProof="0" dirty="0"/>
            <a:t>Firmar electrónicamente los documentos.</a:t>
          </a:r>
        </a:p>
      </dsp:txBody>
      <dsp:txXfrm>
        <a:off x="3456674" y="4250031"/>
        <a:ext cx="1949132" cy="7200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FA33A5-1BFE-4EF0-A9A0-D94D8E33CF71}">
      <dsp:nvSpPr>
        <dsp:cNvPr id="0" name=""/>
        <dsp:cNvSpPr/>
      </dsp:nvSpPr>
      <dsp:spPr>
        <a:xfrm>
          <a:off x="557339" y="617968"/>
          <a:ext cx="877109" cy="8771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A6E56B-5851-4DE2-879D-041B680AC1DD}">
      <dsp:nvSpPr>
        <dsp:cNvPr id="0" name=""/>
        <dsp:cNvSpPr/>
      </dsp:nvSpPr>
      <dsp:spPr>
        <a:xfrm>
          <a:off x="21327" y="1830358"/>
          <a:ext cx="19491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/>
            <a:t>Interfaces del sistema responsivas</a:t>
          </a:r>
          <a:endParaRPr lang="en-US" sz="1500" kern="1200"/>
        </a:p>
      </dsp:txBody>
      <dsp:txXfrm>
        <a:off x="21327" y="1830358"/>
        <a:ext cx="1949132" cy="720000"/>
      </dsp:txXfrm>
    </dsp:sp>
    <dsp:sp modelId="{FA8B4565-9755-490E-9554-D1A76F7BAA37}">
      <dsp:nvSpPr>
        <dsp:cNvPr id="0" name=""/>
        <dsp:cNvSpPr/>
      </dsp:nvSpPr>
      <dsp:spPr>
        <a:xfrm>
          <a:off x="2847570" y="617968"/>
          <a:ext cx="877109" cy="8771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3736D8-535C-43A2-AA1D-D0AA49C8308D}">
      <dsp:nvSpPr>
        <dsp:cNvPr id="0" name=""/>
        <dsp:cNvSpPr/>
      </dsp:nvSpPr>
      <dsp:spPr>
        <a:xfrm>
          <a:off x="2311558" y="1830358"/>
          <a:ext cx="19491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/>
            <a:t>Implementación de funcionalidades para Grupos Intermedios</a:t>
          </a:r>
          <a:endParaRPr lang="en-US" sz="1500" kern="1200"/>
        </a:p>
      </dsp:txBody>
      <dsp:txXfrm>
        <a:off x="2311558" y="1830358"/>
        <a:ext cx="1949132" cy="720000"/>
      </dsp:txXfrm>
    </dsp:sp>
    <dsp:sp modelId="{019E9BE9-451D-4547-B488-810B9A05C5D3}">
      <dsp:nvSpPr>
        <dsp:cNvPr id="0" name=""/>
        <dsp:cNvSpPr/>
      </dsp:nvSpPr>
      <dsp:spPr>
        <a:xfrm>
          <a:off x="5137801" y="617968"/>
          <a:ext cx="877109" cy="8771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524F27-2D2F-4CFF-BA81-7D3EED778443}">
      <dsp:nvSpPr>
        <dsp:cNvPr id="0" name=""/>
        <dsp:cNvSpPr/>
      </dsp:nvSpPr>
      <dsp:spPr>
        <a:xfrm>
          <a:off x="4601789" y="1830358"/>
          <a:ext cx="19491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/>
            <a:t>Incorporar otros tipos de Fondo por Rendir</a:t>
          </a:r>
          <a:endParaRPr lang="en-US" sz="1500" kern="1200"/>
        </a:p>
      </dsp:txBody>
      <dsp:txXfrm>
        <a:off x="4601789" y="1830358"/>
        <a:ext cx="1949132" cy="720000"/>
      </dsp:txXfrm>
    </dsp:sp>
    <dsp:sp modelId="{634FC3B5-F0FE-4781-A965-74F3B7867938}">
      <dsp:nvSpPr>
        <dsp:cNvPr id="0" name=""/>
        <dsp:cNvSpPr/>
      </dsp:nvSpPr>
      <dsp:spPr>
        <a:xfrm>
          <a:off x="557339" y="3037641"/>
          <a:ext cx="877109" cy="8771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EB4BD2-71CD-47EB-9439-3DC1DC35A0C4}">
      <dsp:nvSpPr>
        <dsp:cNvPr id="0" name=""/>
        <dsp:cNvSpPr/>
      </dsp:nvSpPr>
      <dsp:spPr>
        <a:xfrm>
          <a:off x="21327" y="4250031"/>
          <a:ext cx="19491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/>
            <a:t>Realizar pruebas de seguridad</a:t>
          </a:r>
          <a:endParaRPr lang="en-US" sz="1500" kern="1200"/>
        </a:p>
      </dsp:txBody>
      <dsp:txXfrm>
        <a:off x="21327" y="4250031"/>
        <a:ext cx="1949132" cy="720000"/>
      </dsp:txXfrm>
    </dsp:sp>
    <dsp:sp modelId="{682AAAD5-09A7-4F4A-B889-80679AF01CFC}">
      <dsp:nvSpPr>
        <dsp:cNvPr id="0" name=""/>
        <dsp:cNvSpPr/>
      </dsp:nvSpPr>
      <dsp:spPr>
        <a:xfrm>
          <a:off x="2847570" y="3037641"/>
          <a:ext cx="877109" cy="87710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55DEF6-8917-4E74-9583-81DC3CE17BFC}">
      <dsp:nvSpPr>
        <dsp:cNvPr id="0" name=""/>
        <dsp:cNvSpPr/>
      </dsp:nvSpPr>
      <dsp:spPr>
        <a:xfrm>
          <a:off x="2311558" y="4250031"/>
          <a:ext cx="19491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/>
            <a:t>Lanzar el sistema como una herramienta oficial</a:t>
          </a:r>
          <a:endParaRPr lang="en-US" sz="1500" kern="1200"/>
        </a:p>
      </dsp:txBody>
      <dsp:txXfrm>
        <a:off x="2311558" y="4250031"/>
        <a:ext cx="1949132" cy="720000"/>
      </dsp:txXfrm>
    </dsp:sp>
    <dsp:sp modelId="{12169DAF-AF8D-47F0-9D58-DF4CAC405024}">
      <dsp:nvSpPr>
        <dsp:cNvPr id="0" name=""/>
        <dsp:cNvSpPr/>
      </dsp:nvSpPr>
      <dsp:spPr>
        <a:xfrm>
          <a:off x="5137801" y="3037641"/>
          <a:ext cx="877109" cy="87710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50D2FD-4C16-4B54-B21D-75305B39B1C3}">
      <dsp:nvSpPr>
        <dsp:cNvPr id="0" name=""/>
        <dsp:cNvSpPr/>
      </dsp:nvSpPr>
      <dsp:spPr>
        <a:xfrm>
          <a:off x="4601789" y="4250031"/>
          <a:ext cx="19491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 noProof="0"/>
            <a:t>Firmar electrónicamente los documentos</a:t>
          </a:r>
        </a:p>
      </dsp:txBody>
      <dsp:txXfrm>
        <a:off x="4601789" y="4250031"/>
        <a:ext cx="1949132" cy="72000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8C0A96-14A4-4C15-A39E-D0EE4053B6F2}">
      <dsp:nvSpPr>
        <dsp:cNvPr id="0" name=""/>
        <dsp:cNvSpPr/>
      </dsp:nvSpPr>
      <dsp:spPr>
        <a:xfrm>
          <a:off x="0" y="0"/>
          <a:ext cx="5586412" cy="16764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100" kern="1200"/>
            <a:t>Confección y envió de Solicitud a la Dirección respectiva</a:t>
          </a:r>
          <a:endParaRPr lang="en-US" sz="2100" kern="1200"/>
        </a:p>
      </dsp:txBody>
      <dsp:txXfrm>
        <a:off x="49100" y="49100"/>
        <a:ext cx="3777446" cy="1578200"/>
      </dsp:txXfrm>
    </dsp:sp>
    <dsp:sp modelId="{82DF248C-283D-4E29-A586-D067823D30DD}">
      <dsp:nvSpPr>
        <dsp:cNvPr id="0" name=""/>
        <dsp:cNvSpPr/>
      </dsp:nvSpPr>
      <dsp:spPr>
        <a:xfrm>
          <a:off x="492918" y="1955800"/>
          <a:ext cx="5586412" cy="167640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100" kern="1200"/>
            <a:t>Recepción de Resolución Universitaria en caso de ser aprobada la Solicitud</a:t>
          </a:r>
          <a:endParaRPr lang="en-US" sz="2100" kern="1200"/>
        </a:p>
      </dsp:txBody>
      <dsp:txXfrm>
        <a:off x="542018" y="2004900"/>
        <a:ext cx="3905633" cy="1578200"/>
      </dsp:txXfrm>
    </dsp:sp>
    <dsp:sp modelId="{43910C9A-6B68-4310-8D64-EB85CB9BE045}">
      <dsp:nvSpPr>
        <dsp:cNvPr id="0" name=""/>
        <dsp:cNvSpPr/>
      </dsp:nvSpPr>
      <dsp:spPr>
        <a:xfrm>
          <a:off x="985837" y="3911600"/>
          <a:ext cx="5586412" cy="16764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100" kern="1200"/>
            <a:t>Confección y envío de Rendición en conjunto con su respectiva Documentación (Original) a la Dirección respectiva.</a:t>
          </a:r>
          <a:endParaRPr lang="en-US" sz="2100" kern="1200"/>
        </a:p>
      </dsp:txBody>
      <dsp:txXfrm>
        <a:off x="1034937" y="3960700"/>
        <a:ext cx="3905633" cy="1578200"/>
      </dsp:txXfrm>
    </dsp:sp>
    <dsp:sp modelId="{8D340C63-8497-4534-8D35-4273A4D571A2}">
      <dsp:nvSpPr>
        <dsp:cNvPr id="0" name=""/>
        <dsp:cNvSpPr/>
      </dsp:nvSpPr>
      <dsp:spPr>
        <a:xfrm>
          <a:off x="4496752" y="1271270"/>
          <a:ext cx="1089660" cy="1089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741926" y="1271270"/>
        <a:ext cx="599313" cy="819969"/>
      </dsp:txXfrm>
    </dsp:sp>
    <dsp:sp modelId="{3AB53863-CEBD-4A0F-AB33-14FECDDC3AF1}">
      <dsp:nvSpPr>
        <dsp:cNvPr id="0" name=""/>
        <dsp:cNvSpPr/>
      </dsp:nvSpPr>
      <dsp:spPr>
        <a:xfrm>
          <a:off x="4989671" y="3215894"/>
          <a:ext cx="1089660" cy="1089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234845" y="3215894"/>
        <a:ext cx="599313" cy="8199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9C4833-157A-4848-86BA-794043A593CB}">
      <dsp:nvSpPr>
        <dsp:cNvPr id="0" name=""/>
        <dsp:cNvSpPr/>
      </dsp:nvSpPr>
      <dsp:spPr>
        <a:xfrm>
          <a:off x="0" y="682"/>
          <a:ext cx="6572250" cy="159618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608BCD-D841-4835-8F32-0857E1FC52EE}">
      <dsp:nvSpPr>
        <dsp:cNvPr id="0" name=""/>
        <dsp:cNvSpPr/>
      </dsp:nvSpPr>
      <dsp:spPr>
        <a:xfrm>
          <a:off x="482844" y="359822"/>
          <a:ext cx="877899" cy="8778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24E8F6-F803-498D-B07D-05E2B186B17B}">
      <dsp:nvSpPr>
        <dsp:cNvPr id="0" name=""/>
        <dsp:cNvSpPr/>
      </dsp:nvSpPr>
      <dsp:spPr>
        <a:xfrm>
          <a:off x="1843589" y="682"/>
          <a:ext cx="4728660" cy="1596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29" tIns="168929" rIns="168929" bIns="16892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200" kern="1200"/>
            <a:t>Cuando es creada la rendición por el solicitante, no existe ningún método que valide su correcta realización.</a:t>
          </a:r>
          <a:endParaRPr lang="en-US" sz="2200" kern="1200"/>
        </a:p>
      </dsp:txBody>
      <dsp:txXfrm>
        <a:off x="1843589" y="682"/>
        <a:ext cx="4728660" cy="1596181"/>
      </dsp:txXfrm>
    </dsp:sp>
    <dsp:sp modelId="{CA10052C-BFC6-4F12-9AF5-EB36A3F43BB4}">
      <dsp:nvSpPr>
        <dsp:cNvPr id="0" name=""/>
        <dsp:cNvSpPr/>
      </dsp:nvSpPr>
      <dsp:spPr>
        <a:xfrm>
          <a:off x="0" y="1995909"/>
          <a:ext cx="6572250" cy="159618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0F4D17-A78D-4667-9F70-D21F699E7F2D}">
      <dsp:nvSpPr>
        <dsp:cNvPr id="0" name=""/>
        <dsp:cNvSpPr/>
      </dsp:nvSpPr>
      <dsp:spPr>
        <a:xfrm>
          <a:off x="482844" y="2355050"/>
          <a:ext cx="877899" cy="8778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197634-4031-4A02-9AA4-D64992126C44}">
      <dsp:nvSpPr>
        <dsp:cNvPr id="0" name=""/>
        <dsp:cNvSpPr/>
      </dsp:nvSpPr>
      <dsp:spPr>
        <a:xfrm>
          <a:off x="1843589" y="1995909"/>
          <a:ext cx="4728660" cy="1596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29" tIns="168929" rIns="168929" bIns="16892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200" kern="1200"/>
            <a:t>Tesorería no siempre envían un reporte completo de los errores que tiene la rendición.</a:t>
          </a:r>
          <a:endParaRPr lang="en-US" sz="2200" kern="1200"/>
        </a:p>
      </dsp:txBody>
      <dsp:txXfrm>
        <a:off x="1843589" y="1995909"/>
        <a:ext cx="4728660" cy="1596181"/>
      </dsp:txXfrm>
    </dsp:sp>
    <dsp:sp modelId="{C3AEDC8A-9670-40B9-BCC1-A951D499BC1F}">
      <dsp:nvSpPr>
        <dsp:cNvPr id="0" name=""/>
        <dsp:cNvSpPr/>
      </dsp:nvSpPr>
      <dsp:spPr>
        <a:xfrm>
          <a:off x="0" y="3991136"/>
          <a:ext cx="6572250" cy="159618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03F0D3-8C28-491F-A732-9D4052C1B305}">
      <dsp:nvSpPr>
        <dsp:cNvPr id="0" name=""/>
        <dsp:cNvSpPr/>
      </dsp:nvSpPr>
      <dsp:spPr>
        <a:xfrm>
          <a:off x="482844" y="4350277"/>
          <a:ext cx="877899" cy="8778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492049-AFD8-4496-BC09-587478C90A83}">
      <dsp:nvSpPr>
        <dsp:cNvPr id="0" name=""/>
        <dsp:cNvSpPr/>
      </dsp:nvSpPr>
      <dsp:spPr>
        <a:xfrm>
          <a:off x="1843589" y="3991136"/>
          <a:ext cx="4728660" cy="1596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29" tIns="168929" rIns="168929" bIns="16892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200" kern="1200" dirty="0"/>
            <a:t>Las Rendiciones pendientes impiden realizar otras actividades planificadas que requieren de Fondos por Rendir.</a:t>
          </a:r>
          <a:endParaRPr lang="en-US" sz="2200" kern="1200" dirty="0"/>
        </a:p>
      </dsp:txBody>
      <dsp:txXfrm>
        <a:off x="1843589" y="3991136"/>
        <a:ext cx="4728660" cy="15961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7F6F29-088C-4413-A66B-2F59CA0DFE41}">
      <dsp:nvSpPr>
        <dsp:cNvPr id="0" name=""/>
        <dsp:cNvSpPr/>
      </dsp:nvSpPr>
      <dsp:spPr>
        <a:xfrm>
          <a:off x="0" y="908049"/>
          <a:ext cx="6572250" cy="16764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BA58C5-D692-4321-9222-318815CF1B61}">
      <dsp:nvSpPr>
        <dsp:cNvPr id="0" name=""/>
        <dsp:cNvSpPr/>
      </dsp:nvSpPr>
      <dsp:spPr>
        <a:xfrm>
          <a:off x="507111" y="1285239"/>
          <a:ext cx="922020" cy="9220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4FDA15-A065-41AE-8C55-3FECB1099ACB}">
      <dsp:nvSpPr>
        <dsp:cNvPr id="0" name=""/>
        <dsp:cNvSpPr/>
      </dsp:nvSpPr>
      <dsp:spPr>
        <a:xfrm>
          <a:off x="1936242" y="908049"/>
          <a:ext cx="4636008" cy="16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19" tIns="177419" rIns="177419" bIns="17741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500" kern="1200" dirty="0"/>
            <a:t>Objetivo General.</a:t>
          </a:r>
          <a:endParaRPr lang="en-US" sz="2500" kern="1200" dirty="0"/>
        </a:p>
      </dsp:txBody>
      <dsp:txXfrm>
        <a:off x="1936242" y="908049"/>
        <a:ext cx="4636008" cy="1676400"/>
      </dsp:txXfrm>
    </dsp:sp>
    <dsp:sp modelId="{34D4929A-221B-456A-9DA5-329A41689680}">
      <dsp:nvSpPr>
        <dsp:cNvPr id="0" name=""/>
        <dsp:cNvSpPr/>
      </dsp:nvSpPr>
      <dsp:spPr>
        <a:xfrm>
          <a:off x="0" y="3003550"/>
          <a:ext cx="6572250" cy="167640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0FC5F2-930C-4050-8F30-17870FED4A84}">
      <dsp:nvSpPr>
        <dsp:cNvPr id="0" name=""/>
        <dsp:cNvSpPr/>
      </dsp:nvSpPr>
      <dsp:spPr>
        <a:xfrm>
          <a:off x="507111" y="3380740"/>
          <a:ext cx="922020" cy="9220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CAF9C4-08C3-44B5-AC26-256E3D0CF6D3}">
      <dsp:nvSpPr>
        <dsp:cNvPr id="0" name=""/>
        <dsp:cNvSpPr/>
      </dsp:nvSpPr>
      <dsp:spPr>
        <a:xfrm>
          <a:off x="1936242" y="3003550"/>
          <a:ext cx="4636008" cy="16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19" tIns="177419" rIns="177419" bIns="17741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500" kern="1200" dirty="0"/>
            <a:t>Objetivos específicos.</a:t>
          </a:r>
          <a:endParaRPr lang="en-US" sz="2500" kern="1200" dirty="0"/>
        </a:p>
      </dsp:txBody>
      <dsp:txXfrm>
        <a:off x="1936242" y="3003550"/>
        <a:ext cx="4636008" cy="16764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A147D7-B022-41BF-8164-DC3ACC446678}">
      <dsp:nvSpPr>
        <dsp:cNvPr id="0" name=""/>
        <dsp:cNvSpPr/>
      </dsp:nvSpPr>
      <dsp:spPr>
        <a:xfrm>
          <a:off x="1543709" y="1075470"/>
          <a:ext cx="1235250" cy="1235250"/>
        </a:xfrm>
        <a:prstGeom prst="ellipse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8691FA3D-DDA5-47F3-A3D0-D1CE292FDCC7}">
      <dsp:nvSpPr>
        <dsp:cNvPr id="0" name=""/>
        <dsp:cNvSpPr/>
      </dsp:nvSpPr>
      <dsp:spPr>
        <a:xfrm>
          <a:off x="1806959" y="1338720"/>
          <a:ext cx="708750" cy="708750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>
          <a:noFill/>
        </a:ln>
        <a:effectLst>
          <a:softEdge rad="1270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21D2DFB-60E1-46EC-9EE7-D2381B40E42F}">
      <dsp:nvSpPr>
        <dsp:cNvPr id="0" name=""/>
        <dsp:cNvSpPr/>
      </dsp:nvSpPr>
      <dsp:spPr>
        <a:xfrm>
          <a:off x="148687" y="2686867"/>
          <a:ext cx="4025295" cy="6469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L" sz="2000" kern="1200"/>
            <a:t>Modelar el proceso de confección de solicitudes de fondos por rendir.</a:t>
          </a:r>
          <a:endParaRPr lang="en-US" sz="2000" kern="1200"/>
        </a:p>
      </dsp:txBody>
      <dsp:txXfrm>
        <a:off x="148687" y="2686867"/>
        <a:ext cx="4025295" cy="646978"/>
      </dsp:txXfrm>
    </dsp:sp>
    <dsp:sp modelId="{47621588-4BDB-4DAD-BF27-4B59D6C9A381}">
      <dsp:nvSpPr>
        <dsp:cNvPr id="0" name=""/>
        <dsp:cNvSpPr/>
      </dsp:nvSpPr>
      <dsp:spPr>
        <a:xfrm>
          <a:off x="5469091" y="1082509"/>
          <a:ext cx="1235250" cy="1235250"/>
        </a:xfrm>
        <a:prstGeom prst="ellipse">
          <a:avLst/>
        </a:prstGeom>
        <a:blipFill rotWithShape="1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3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4753D9E8-D579-47B8-B748-B045FE43DE5C}">
      <dsp:nvSpPr>
        <dsp:cNvPr id="0" name=""/>
        <dsp:cNvSpPr/>
      </dsp:nvSpPr>
      <dsp:spPr>
        <a:xfrm>
          <a:off x="5732341" y="1345759"/>
          <a:ext cx="708750" cy="708750"/>
        </a:xfrm>
        <a:prstGeom prst="rect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>
          <a:noFill/>
        </a:ln>
        <a:effectLst>
          <a:softEdge rad="1270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F97BFE1-AD21-41CC-A26A-03489017405F}">
      <dsp:nvSpPr>
        <dsp:cNvPr id="0" name=""/>
        <dsp:cNvSpPr/>
      </dsp:nvSpPr>
      <dsp:spPr>
        <a:xfrm>
          <a:off x="4528357" y="2707985"/>
          <a:ext cx="3116718" cy="618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L" sz="2000" kern="1200"/>
            <a:t>Modelar el proceso de rendición de gastos.</a:t>
          </a:r>
          <a:endParaRPr lang="en-US" sz="2000" kern="1200"/>
        </a:p>
      </dsp:txBody>
      <dsp:txXfrm>
        <a:off x="4528357" y="2707985"/>
        <a:ext cx="3116718" cy="618821"/>
      </dsp:txXfrm>
    </dsp:sp>
    <dsp:sp modelId="{6AD98961-D108-4037-BD96-E4858BF969F1}">
      <dsp:nvSpPr>
        <dsp:cNvPr id="0" name=""/>
        <dsp:cNvSpPr/>
      </dsp:nvSpPr>
      <dsp:spPr>
        <a:xfrm>
          <a:off x="9369140" y="1103744"/>
          <a:ext cx="1235250" cy="1235250"/>
        </a:xfrm>
        <a:prstGeom prst="ellipse">
          <a:avLst/>
        </a:prstGeom>
        <a:blipFill rotWithShape="1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4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1DC87191-43FF-49E5-B41B-4A65F8793D99}">
      <dsp:nvSpPr>
        <dsp:cNvPr id="0" name=""/>
        <dsp:cNvSpPr/>
      </dsp:nvSpPr>
      <dsp:spPr>
        <a:xfrm>
          <a:off x="9632390" y="1366994"/>
          <a:ext cx="708750" cy="708750"/>
        </a:xfrm>
        <a:prstGeom prst="rect">
          <a:avLst/>
        </a:prstGeom>
        <a:blipFill rotWithShape="1"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>
          <a:noFill/>
        </a:ln>
        <a:effectLst>
          <a:softEdge rad="1270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35BF221-242B-4530-91EE-7D168205C238}">
      <dsp:nvSpPr>
        <dsp:cNvPr id="0" name=""/>
        <dsp:cNvSpPr/>
      </dsp:nvSpPr>
      <dsp:spPr>
        <a:xfrm>
          <a:off x="7999450" y="2771688"/>
          <a:ext cx="3974629" cy="533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L" sz="2000" kern="1200"/>
            <a:t>Diseñar e implementar una aplicación web que asista al proceso de solicitud de fondos por rendir y su posterior rendición de gastos.</a:t>
          </a:r>
          <a:endParaRPr lang="en-US" sz="2000" kern="1200"/>
        </a:p>
      </dsp:txBody>
      <dsp:txXfrm>
        <a:off x="7999450" y="2771688"/>
        <a:ext cx="3974629" cy="5338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B96DE0-0833-451B-95FC-9CCAC773629F}">
      <dsp:nvSpPr>
        <dsp:cNvPr id="0" name=""/>
        <dsp:cNvSpPr/>
      </dsp:nvSpPr>
      <dsp:spPr>
        <a:xfrm>
          <a:off x="974975" y="129944"/>
          <a:ext cx="1213067" cy="121306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C4DEBF-71BF-4C06-BD1C-D9E7CF428E11}">
      <dsp:nvSpPr>
        <dsp:cNvPr id="0" name=""/>
        <dsp:cNvSpPr/>
      </dsp:nvSpPr>
      <dsp:spPr>
        <a:xfrm>
          <a:off x="1233498" y="388466"/>
          <a:ext cx="696022" cy="6960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8E63CC-DE11-4324-8867-65B5B02EE992}">
      <dsp:nvSpPr>
        <dsp:cNvPr id="0" name=""/>
        <dsp:cNvSpPr/>
      </dsp:nvSpPr>
      <dsp:spPr>
        <a:xfrm>
          <a:off x="587191" y="1720851"/>
          <a:ext cx="1988634" cy="1255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L" sz="1400" kern="1200"/>
            <a:t>Respaldo de las solicitudes y resoluciones realizadas.</a:t>
          </a:r>
          <a:endParaRPr lang="en-US" sz="1400" kern="1200"/>
        </a:p>
      </dsp:txBody>
      <dsp:txXfrm>
        <a:off x="587191" y="1720851"/>
        <a:ext cx="1988634" cy="1255781"/>
      </dsp:txXfrm>
    </dsp:sp>
    <dsp:sp modelId="{7F4B1891-7072-445A-8138-016E9658D036}">
      <dsp:nvSpPr>
        <dsp:cNvPr id="0" name=""/>
        <dsp:cNvSpPr/>
      </dsp:nvSpPr>
      <dsp:spPr>
        <a:xfrm>
          <a:off x="3311621" y="129944"/>
          <a:ext cx="1213067" cy="121306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8A924E-E8DD-43D0-B834-7B95D478D30E}">
      <dsp:nvSpPr>
        <dsp:cNvPr id="0" name=""/>
        <dsp:cNvSpPr/>
      </dsp:nvSpPr>
      <dsp:spPr>
        <a:xfrm>
          <a:off x="3570143" y="388466"/>
          <a:ext cx="696022" cy="6960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E3C4A-C334-46FF-9B2F-675A0505F5EA}">
      <dsp:nvSpPr>
        <dsp:cNvPr id="0" name=""/>
        <dsp:cNvSpPr/>
      </dsp:nvSpPr>
      <dsp:spPr>
        <a:xfrm>
          <a:off x="2923837" y="1720851"/>
          <a:ext cx="1988634" cy="1255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L" sz="1400" kern="1200"/>
            <a:t>Instructivo de cómo realizar una rendición.</a:t>
          </a:r>
          <a:endParaRPr lang="en-US" sz="1400" kern="1200"/>
        </a:p>
      </dsp:txBody>
      <dsp:txXfrm>
        <a:off x="2923837" y="1720851"/>
        <a:ext cx="1988634" cy="1255781"/>
      </dsp:txXfrm>
    </dsp:sp>
    <dsp:sp modelId="{03DD6D18-D5EF-41DD-A5B1-E85BFA1CC391}">
      <dsp:nvSpPr>
        <dsp:cNvPr id="0" name=""/>
        <dsp:cNvSpPr/>
      </dsp:nvSpPr>
      <dsp:spPr>
        <a:xfrm>
          <a:off x="5648267" y="129944"/>
          <a:ext cx="1213067" cy="121306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21517B-6260-4B5A-875F-DEA5DD6A702E}">
      <dsp:nvSpPr>
        <dsp:cNvPr id="0" name=""/>
        <dsp:cNvSpPr/>
      </dsp:nvSpPr>
      <dsp:spPr>
        <a:xfrm>
          <a:off x="5906789" y="388466"/>
          <a:ext cx="696022" cy="6960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582C3-2462-420D-94A4-8514374939B2}">
      <dsp:nvSpPr>
        <dsp:cNvPr id="0" name=""/>
        <dsp:cNvSpPr/>
      </dsp:nvSpPr>
      <dsp:spPr>
        <a:xfrm>
          <a:off x="5319934" y="1720851"/>
          <a:ext cx="1742718" cy="1255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L" sz="1400" kern="1200"/>
            <a:t>Buscar el óptimo monto conformado por sumas de boletas Y/O FACTURAS ingresadas.</a:t>
          </a:r>
          <a:endParaRPr lang="en-US" sz="1400" kern="1200"/>
        </a:p>
      </dsp:txBody>
      <dsp:txXfrm>
        <a:off x="5319934" y="1720851"/>
        <a:ext cx="1742718" cy="1255781"/>
      </dsp:txXfrm>
    </dsp:sp>
    <dsp:sp modelId="{9EC147FC-2964-4EDC-8ECB-15C5F9251519}">
      <dsp:nvSpPr>
        <dsp:cNvPr id="0" name=""/>
        <dsp:cNvSpPr/>
      </dsp:nvSpPr>
      <dsp:spPr>
        <a:xfrm>
          <a:off x="2143298" y="3473791"/>
          <a:ext cx="1213067" cy="121306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A4ED63-0913-4F0F-870B-FAA8A0A57673}">
      <dsp:nvSpPr>
        <dsp:cNvPr id="0" name=""/>
        <dsp:cNvSpPr/>
      </dsp:nvSpPr>
      <dsp:spPr>
        <a:xfrm>
          <a:off x="2401821" y="3732314"/>
          <a:ext cx="696022" cy="69602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BA4BD-B1C8-486E-A3E1-1E304C03B88E}">
      <dsp:nvSpPr>
        <dsp:cNvPr id="0" name=""/>
        <dsp:cNvSpPr/>
      </dsp:nvSpPr>
      <dsp:spPr>
        <a:xfrm>
          <a:off x="1755514" y="5064699"/>
          <a:ext cx="1988634" cy="1255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L" sz="1400" kern="1200"/>
            <a:t>Guardar una rendición incompleta.</a:t>
          </a:r>
          <a:endParaRPr lang="en-US" sz="1400" kern="1200"/>
        </a:p>
      </dsp:txBody>
      <dsp:txXfrm>
        <a:off x="1755514" y="5064699"/>
        <a:ext cx="1988634" cy="1255781"/>
      </dsp:txXfrm>
    </dsp:sp>
    <dsp:sp modelId="{03BDC3B5-F230-4E48-A65F-E7BE36F8B1A7}">
      <dsp:nvSpPr>
        <dsp:cNvPr id="0" name=""/>
        <dsp:cNvSpPr/>
      </dsp:nvSpPr>
      <dsp:spPr>
        <a:xfrm>
          <a:off x="4479944" y="3473791"/>
          <a:ext cx="1213067" cy="1213067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B1D000-1AFB-48A8-8356-842402C97B4D}">
      <dsp:nvSpPr>
        <dsp:cNvPr id="0" name=""/>
        <dsp:cNvSpPr/>
      </dsp:nvSpPr>
      <dsp:spPr>
        <a:xfrm>
          <a:off x="4738466" y="3732314"/>
          <a:ext cx="696022" cy="69602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F43146-FD46-4C5E-9573-B3ACA23F5368}">
      <dsp:nvSpPr>
        <dsp:cNvPr id="0" name=""/>
        <dsp:cNvSpPr/>
      </dsp:nvSpPr>
      <dsp:spPr>
        <a:xfrm>
          <a:off x="4092160" y="5064699"/>
          <a:ext cx="1988634" cy="1255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L" sz="1400" kern="1200" dirty="0"/>
            <a:t>Verificar que la rendición se realice dentro del periodo que son 20 días corridos.</a:t>
          </a:r>
          <a:endParaRPr lang="en-US" sz="1400" kern="1200" dirty="0"/>
        </a:p>
      </dsp:txBody>
      <dsp:txXfrm>
        <a:off x="4092160" y="5064699"/>
        <a:ext cx="1988634" cy="125578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119CBC-A478-40E4-9732-A4A17C3FA3B2}">
      <dsp:nvSpPr>
        <dsp:cNvPr id="0" name=""/>
        <dsp:cNvSpPr/>
      </dsp:nvSpPr>
      <dsp:spPr>
        <a:xfrm>
          <a:off x="0" y="908049"/>
          <a:ext cx="6572250" cy="16764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99AE8-FB7C-4085-BF1C-83B1CDA49CF0}">
      <dsp:nvSpPr>
        <dsp:cNvPr id="0" name=""/>
        <dsp:cNvSpPr/>
      </dsp:nvSpPr>
      <dsp:spPr>
        <a:xfrm>
          <a:off x="507111" y="1285239"/>
          <a:ext cx="922020" cy="9220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BB97AD-49EA-4C63-A1BA-BB676FA6AC50}">
      <dsp:nvSpPr>
        <dsp:cNvPr id="0" name=""/>
        <dsp:cNvSpPr/>
      </dsp:nvSpPr>
      <dsp:spPr>
        <a:xfrm>
          <a:off x="1936242" y="908049"/>
          <a:ext cx="4636008" cy="16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19" tIns="177419" rIns="177419" bIns="17741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500" kern="1200" dirty="0"/>
            <a:t>Planificación.</a:t>
          </a:r>
          <a:endParaRPr lang="en-US" sz="2500" kern="1200" dirty="0"/>
        </a:p>
      </dsp:txBody>
      <dsp:txXfrm>
        <a:off x="1936242" y="908049"/>
        <a:ext cx="4636008" cy="1676400"/>
      </dsp:txXfrm>
    </dsp:sp>
    <dsp:sp modelId="{BBDFDECC-85A8-4DD2-A471-5A8E559292B9}">
      <dsp:nvSpPr>
        <dsp:cNvPr id="0" name=""/>
        <dsp:cNvSpPr/>
      </dsp:nvSpPr>
      <dsp:spPr>
        <a:xfrm>
          <a:off x="0" y="3003550"/>
          <a:ext cx="6572250" cy="167640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BB2216-2500-4A54-8C0D-0C55ACF7BA30}">
      <dsp:nvSpPr>
        <dsp:cNvPr id="0" name=""/>
        <dsp:cNvSpPr/>
      </dsp:nvSpPr>
      <dsp:spPr>
        <a:xfrm>
          <a:off x="507111" y="3380740"/>
          <a:ext cx="922020" cy="9220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EBFDB5-E61B-46F5-B383-518BC62EA55D}">
      <dsp:nvSpPr>
        <dsp:cNvPr id="0" name=""/>
        <dsp:cNvSpPr/>
      </dsp:nvSpPr>
      <dsp:spPr>
        <a:xfrm>
          <a:off x="1936242" y="3003550"/>
          <a:ext cx="2957512" cy="16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19" tIns="177419" rIns="177419" bIns="17741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500" kern="1200" dirty="0"/>
            <a:t>Arquitectura.</a:t>
          </a:r>
          <a:endParaRPr lang="en-US" sz="2500" kern="1200" dirty="0"/>
        </a:p>
      </dsp:txBody>
      <dsp:txXfrm>
        <a:off x="1936242" y="3003550"/>
        <a:ext cx="2957512" cy="1676400"/>
      </dsp:txXfrm>
    </dsp:sp>
    <dsp:sp modelId="{50CAD599-A55F-4E75-B9B4-992F05C87D59}">
      <dsp:nvSpPr>
        <dsp:cNvPr id="0" name=""/>
        <dsp:cNvSpPr/>
      </dsp:nvSpPr>
      <dsp:spPr>
        <a:xfrm>
          <a:off x="4893754" y="3003550"/>
          <a:ext cx="1678495" cy="16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19" tIns="177419" rIns="177419" bIns="17741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 dirty="0"/>
            <a:t>Física.</a:t>
          </a:r>
          <a:endParaRPr lang="en-US" sz="1800" kern="1200" dirty="0"/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 dirty="0"/>
            <a:t>Lógica.</a:t>
          </a:r>
          <a:endParaRPr lang="en-US" sz="1800" kern="1200" dirty="0"/>
        </a:p>
      </dsp:txBody>
      <dsp:txXfrm>
        <a:off x="4893754" y="3003550"/>
        <a:ext cx="1678495" cy="16764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54DFF9-CB55-4C1B-8ADB-E1A31E12B05C}">
      <dsp:nvSpPr>
        <dsp:cNvPr id="0" name=""/>
        <dsp:cNvSpPr/>
      </dsp:nvSpPr>
      <dsp:spPr>
        <a:xfrm>
          <a:off x="0" y="2319"/>
          <a:ext cx="6572250" cy="117544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DB13D7-BAA4-4C33-B435-F1EF60D5CE41}">
      <dsp:nvSpPr>
        <dsp:cNvPr id="0" name=""/>
        <dsp:cNvSpPr/>
      </dsp:nvSpPr>
      <dsp:spPr>
        <a:xfrm>
          <a:off x="355571" y="266794"/>
          <a:ext cx="646494" cy="6464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C06E4A-2D68-4C08-A195-49360D7E10F2}">
      <dsp:nvSpPr>
        <dsp:cNvPr id="0" name=""/>
        <dsp:cNvSpPr/>
      </dsp:nvSpPr>
      <dsp:spPr>
        <a:xfrm>
          <a:off x="1357638" y="2319"/>
          <a:ext cx="5214611" cy="1175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01" tIns="124401" rIns="124401" bIns="12440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/>
            <a:t>Metodología de desarrollo es Scrum.</a:t>
          </a:r>
          <a:endParaRPr lang="en-US" sz="2000" kern="1200" dirty="0"/>
        </a:p>
      </dsp:txBody>
      <dsp:txXfrm>
        <a:off x="1357638" y="2319"/>
        <a:ext cx="5214611" cy="1175444"/>
      </dsp:txXfrm>
    </dsp:sp>
    <dsp:sp modelId="{36ACB90E-0C5B-4B2D-9369-F6621BF2B8DA}">
      <dsp:nvSpPr>
        <dsp:cNvPr id="0" name=""/>
        <dsp:cNvSpPr/>
      </dsp:nvSpPr>
      <dsp:spPr>
        <a:xfrm>
          <a:off x="0" y="1471624"/>
          <a:ext cx="6572250" cy="117544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5272EB-9B4D-4C4B-8ED7-5B5D4A74EFED}">
      <dsp:nvSpPr>
        <dsp:cNvPr id="0" name=""/>
        <dsp:cNvSpPr/>
      </dsp:nvSpPr>
      <dsp:spPr>
        <a:xfrm>
          <a:off x="355571" y="1736099"/>
          <a:ext cx="646494" cy="6464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8C09F8-DEC7-40F8-B8D3-1454BF4A51EA}">
      <dsp:nvSpPr>
        <dsp:cNvPr id="0" name=""/>
        <dsp:cNvSpPr/>
      </dsp:nvSpPr>
      <dsp:spPr>
        <a:xfrm>
          <a:off x="1357638" y="1471624"/>
          <a:ext cx="5214611" cy="1175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01" tIns="124401" rIns="124401" bIns="12440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b="1" kern="1200" noProof="0" dirty="0"/>
            <a:t>Siete</a:t>
          </a:r>
          <a:r>
            <a:rPr lang="es-CL" sz="2000" kern="1200" noProof="0" dirty="0"/>
            <a:t> iteraciones y cada una requiere de </a:t>
          </a:r>
          <a:r>
            <a:rPr lang="es-CL" sz="2000" b="1" kern="1200" noProof="0" dirty="0"/>
            <a:t>tres</a:t>
          </a:r>
          <a:r>
            <a:rPr lang="es-CL" sz="2000" kern="1200" noProof="0" dirty="0"/>
            <a:t> semanas.</a:t>
          </a:r>
        </a:p>
      </dsp:txBody>
      <dsp:txXfrm>
        <a:off x="1357638" y="1471624"/>
        <a:ext cx="5214611" cy="1175444"/>
      </dsp:txXfrm>
    </dsp:sp>
    <dsp:sp modelId="{E3C3D367-AA80-43D9-887D-9AF012E5F0A2}">
      <dsp:nvSpPr>
        <dsp:cNvPr id="0" name=""/>
        <dsp:cNvSpPr/>
      </dsp:nvSpPr>
      <dsp:spPr>
        <a:xfrm>
          <a:off x="0" y="2940930"/>
          <a:ext cx="6572250" cy="11754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F0D426-067E-423D-8C46-1F3D6D38646B}">
      <dsp:nvSpPr>
        <dsp:cNvPr id="0" name=""/>
        <dsp:cNvSpPr/>
      </dsp:nvSpPr>
      <dsp:spPr>
        <a:xfrm>
          <a:off x="355571" y="3205405"/>
          <a:ext cx="646494" cy="6464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AE2998-5C2E-446B-9299-34833A4F421D}">
      <dsp:nvSpPr>
        <dsp:cNvPr id="0" name=""/>
        <dsp:cNvSpPr/>
      </dsp:nvSpPr>
      <dsp:spPr>
        <a:xfrm>
          <a:off x="1357638" y="2940930"/>
          <a:ext cx="5214611" cy="1175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01" tIns="124401" rIns="124401" bIns="12440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/>
            <a:t>En cada iteración se aborda cabalmente un aspecto de la aplicación.</a:t>
          </a:r>
          <a:endParaRPr lang="en-US" sz="2000" kern="1200" dirty="0"/>
        </a:p>
      </dsp:txBody>
      <dsp:txXfrm>
        <a:off x="1357638" y="2940930"/>
        <a:ext cx="5214611" cy="1175444"/>
      </dsp:txXfrm>
    </dsp:sp>
    <dsp:sp modelId="{9D06B8DC-D252-49D8-9F58-EA7B6BD0E03F}">
      <dsp:nvSpPr>
        <dsp:cNvPr id="0" name=""/>
        <dsp:cNvSpPr/>
      </dsp:nvSpPr>
      <dsp:spPr>
        <a:xfrm>
          <a:off x="0" y="4410236"/>
          <a:ext cx="6572250" cy="117544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830C6E-CE33-4A4E-A9DE-CAD3C1292E67}">
      <dsp:nvSpPr>
        <dsp:cNvPr id="0" name=""/>
        <dsp:cNvSpPr/>
      </dsp:nvSpPr>
      <dsp:spPr>
        <a:xfrm>
          <a:off x="355571" y="4674711"/>
          <a:ext cx="646494" cy="6464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BD229-5157-4F49-A302-7E158A3692DC}">
      <dsp:nvSpPr>
        <dsp:cNvPr id="0" name=""/>
        <dsp:cNvSpPr/>
      </dsp:nvSpPr>
      <dsp:spPr>
        <a:xfrm>
          <a:off x="1357638" y="4410236"/>
          <a:ext cx="5214611" cy="1175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01" tIns="124401" rIns="124401" bIns="12440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/>
            <a:t>Cada iteración está compuesta por fases de requisitos, diseño, planificación, construcción y pruebas.</a:t>
          </a:r>
          <a:endParaRPr lang="en-US" sz="2000" kern="1200" dirty="0"/>
        </a:p>
      </dsp:txBody>
      <dsp:txXfrm>
        <a:off x="1357638" y="4410236"/>
        <a:ext cx="5214611" cy="117544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D259AF-0127-4581-AB82-37641D57544E}">
      <dsp:nvSpPr>
        <dsp:cNvPr id="0" name=""/>
        <dsp:cNvSpPr/>
      </dsp:nvSpPr>
      <dsp:spPr>
        <a:xfrm>
          <a:off x="36020" y="339908"/>
          <a:ext cx="1557471" cy="155747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6F4AB5-00E6-4583-982B-03948767830A}">
      <dsp:nvSpPr>
        <dsp:cNvPr id="0" name=""/>
        <dsp:cNvSpPr/>
      </dsp:nvSpPr>
      <dsp:spPr>
        <a:xfrm>
          <a:off x="363089" y="666977"/>
          <a:ext cx="903333" cy="9033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72F5E1-B9B6-4B5F-B47A-5299F4616A24}">
      <dsp:nvSpPr>
        <dsp:cNvPr id="0" name=""/>
        <dsp:cNvSpPr/>
      </dsp:nvSpPr>
      <dsp:spPr>
        <a:xfrm>
          <a:off x="1856382" y="339908"/>
          <a:ext cx="3812891" cy="1557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kern="1200" dirty="0"/>
            <a:t>La encuesta fue a los presidentes y secretarios de finanzas de los CAA vigentes y la </a:t>
          </a:r>
          <a:r>
            <a:rPr lang="es-CL" sz="1400" kern="1200" dirty="0" err="1"/>
            <a:t>Fedeut</a:t>
          </a:r>
          <a:r>
            <a:rPr lang="es-CL" sz="1400" kern="1200" dirty="0"/>
            <a:t> (</a:t>
          </a:r>
          <a:r>
            <a:rPr lang="es-CL" sz="1400" b="1" kern="1200" dirty="0"/>
            <a:t>once representantes en total</a:t>
          </a:r>
          <a:r>
            <a:rPr lang="es-CL" sz="1400" kern="1200" dirty="0"/>
            <a:t>).</a:t>
          </a:r>
          <a:endParaRPr lang="en-US" sz="1400" kern="1200" dirty="0"/>
        </a:p>
      </dsp:txBody>
      <dsp:txXfrm>
        <a:off x="1856382" y="339908"/>
        <a:ext cx="3812891" cy="1557471"/>
      </dsp:txXfrm>
    </dsp:sp>
    <dsp:sp modelId="{1A9596A7-FB9D-48D3-A152-07032E333E6E}">
      <dsp:nvSpPr>
        <dsp:cNvPr id="0" name=""/>
        <dsp:cNvSpPr/>
      </dsp:nvSpPr>
      <dsp:spPr>
        <a:xfrm>
          <a:off x="6308949" y="339908"/>
          <a:ext cx="1557471" cy="155747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65B987-CA0B-456A-9BEA-04E23A76B3B2}">
      <dsp:nvSpPr>
        <dsp:cNvPr id="0" name=""/>
        <dsp:cNvSpPr/>
      </dsp:nvSpPr>
      <dsp:spPr>
        <a:xfrm>
          <a:off x="6636018" y="666977"/>
          <a:ext cx="903333" cy="9033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8017B2-2719-4A3B-904B-396371F86BC8}">
      <dsp:nvSpPr>
        <dsp:cNvPr id="0" name=""/>
        <dsp:cNvSpPr/>
      </dsp:nvSpPr>
      <dsp:spPr>
        <a:xfrm>
          <a:off x="8055851" y="339908"/>
          <a:ext cx="3959811" cy="1557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b="1" kern="1200" dirty="0"/>
            <a:t>Rendición fiable.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b="1" kern="1200" dirty="0"/>
            <a:t>64% </a:t>
          </a:r>
          <a:r>
            <a:rPr lang="es-CL" sz="1400" b="0" kern="1200" dirty="0"/>
            <a:t>de los encuestados </a:t>
          </a:r>
          <a:r>
            <a:rPr lang="es-CL" sz="1400" kern="1200" dirty="0"/>
            <a:t>están conforme.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b="1" kern="1200" dirty="0"/>
            <a:t>36% </a:t>
          </a:r>
          <a:r>
            <a:rPr lang="es-CL" sz="1400" kern="1200" dirty="0"/>
            <a:t>de los encuestados están 80% conformes.</a:t>
          </a:r>
          <a:endParaRPr lang="en-US" sz="1400" kern="1200" dirty="0"/>
        </a:p>
      </dsp:txBody>
      <dsp:txXfrm>
        <a:off x="8055851" y="339908"/>
        <a:ext cx="3959811" cy="1557471"/>
      </dsp:txXfrm>
    </dsp:sp>
    <dsp:sp modelId="{8C6609A4-3D04-432E-B3F6-07775B0DBD07}">
      <dsp:nvSpPr>
        <dsp:cNvPr id="0" name=""/>
        <dsp:cNvSpPr/>
      </dsp:nvSpPr>
      <dsp:spPr>
        <a:xfrm>
          <a:off x="36020" y="2674620"/>
          <a:ext cx="1557471" cy="155747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9AAF0A-3EAA-4533-8D20-33941AF63CD5}">
      <dsp:nvSpPr>
        <dsp:cNvPr id="0" name=""/>
        <dsp:cNvSpPr/>
      </dsp:nvSpPr>
      <dsp:spPr>
        <a:xfrm>
          <a:off x="363089" y="3001689"/>
          <a:ext cx="903333" cy="9033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D85B48-8036-42D6-93FE-3299F6A66331}">
      <dsp:nvSpPr>
        <dsp:cNvPr id="0" name=""/>
        <dsp:cNvSpPr/>
      </dsp:nvSpPr>
      <dsp:spPr>
        <a:xfrm>
          <a:off x="1852564" y="2674620"/>
          <a:ext cx="3820527" cy="1557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b="1" kern="1200" dirty="0"/>
            <a:t>La aplicación es fácil de usar y no requiere instrucciones previas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b="1" kern="1200" dirty="0"/>
            <a:t>73% </a:t>
          </a:r>
          <a:r>
            <a:rPr lang="es-CL" sz="1400" b="0" kern="1200" dirty="0"/>
            <a:t>de los encuestados </a:t>
          </a:r>
          <a:r>
            <a:rPr lang="es-CL" sz="1400" kern="1200" dirty="0"/>
            <a:t>están conforme.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b="1" kern="1200" dirty="0"/>
            <a:t>27% </a:t>
          </a:r>
          <a:r>
            <a:rPr lang="es-CL" sz="1400" kern="1200" dirty="0"/>
            <a:t>de los encuestados están 80% conformes.</a:t>
          </a:r>
          <a:endParaRPr lang="en-US" sz="1400" b="1" kern="1200" dirty="0"/>
        </a:p>
      </dsp:txBody>
      <dsp:txXfrm>
        <a:off x="1852564" y="2674620"/>
        <a:ext cx="3820527" cy="1557471"/>
      </dsp:txXfrm>
    </dsp:sp>
    <dsp:sp modelId="{E166B99A-B415-49DC-A2A4-A4C623563242}">
      <dsp:nvSpPr>
        <dsp:cNvPr id="0" name=""/>
        <dsp:cNvSpPr/>
      </dsp:nvSpPr>
      <dsp:spPr>
        <a:xfrm>
          <a:off x="6312767" y="2674620"/>
          <a:ext cx="1557471" cy="155747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AC2242-2EA8-4E0A-9A2D-300F189FEA64}">
      <dsp:nvSpPr>
        <dsp:cNvPr id="0" name=""/>
        <dsp:cNvSpPr/>
      </dsp:nvSpPr>
      <dsp:spPr>
        <a:xfrm>
          <a:off x="6639836" y="3001689"/>
          <a:ext cx="903333" cy="9033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D210B6-318A-4C8D-A341-0814D84C0D50}">
      <dsp:nvSpPr>
        <dsp:cNvPr id="0" name=""/>
        <dsp:cNvSpPr/>
      </dsp:nvSpPr>
      <dsp:spPr>
        <a:xfrm>
          <a:off x="8057282" y="2674620"/>
          <a:ext cx="3964584" cy="1557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b="1" kern="1200" dirty="0"/>
            <a:t>Las funcionalidades son suficientes para que la aplicación sea de utilidad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b="1" kern="1200" dirty="0"/>
            <a:t>64% </a:t>
          </a:r>
          <a:r>
            <a:rPr lang="es-CL" sz="1400" b="0" kern="1200" dirty="0"/>
            <a:t>de los encuestados </a:t>
          </a:r>
          <a:r>
            <a:rPr lang="es-CL" sz="1400" kern="1200" dirty="0"/>
            <a:t>están conforme.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b="1" kern="1200" dirty="0"/>
            <a:t>27% </a:t>
          </a:r>
          <a:r>
            <a:rPr lang="es-CL" sz="1400" b="0" kern="1200" dirty="0"/>
            <a:t>de los encuestados  esta 80% conforme.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b="1" kern="1200" dirty="0"/>
            <a:t>9%  </a:t>
          </a:r>
          <a:r>
            <a:rPr lang="es-CL" sz="1400" b="0" kern="1200" dirty="0"/>
            <a:t>de los encuestados esta un 60% en acuerdo.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8057282" y="2674620"/>
        <a:ext cx="3964584" cy="155747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31C51A-73D3-4802-8BBA-06C2E4C0C94C}">
      <dsp:nvSpPr>
        <dsp:cNvPr id="0" name=""/>
        <dsp:cNvSpPr/>
      </dsp:nvSpPr>
      <dsp:spPr>
        <a:xfrm>
          <a:off x="857935" y="469548"/>
          <a:ext cx="978950" cy="9789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675F64-A720-4A2F-96B1-3FD0DF5628EF}">
      <dsp:nvSpPr>
        <dsp:cNvPr id="0" name=""/>
        <dsp:cNvSpPr/>
      </dsp:nvSpPr>
      <dsp:spPr>
        <a:xfrm>
          <a:off x="259688" y="1859979"/>
          <a:ext cx="2175444" cy="1297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kern="1200"/>
            <a:t>Se desarrolló una herramienta capaz de asistir a las OE en el proceso de solicitudes de fondos por rendir.</a:t>
          </a:r>
          <a:endParaRPr lang="en-US" sz="1400" kern="1200"/>
        </a:p>
      </dsp:txBody>
      <dsp:txXfrm>
        <a:off x="259688" y="1859979"/>
        <a:ext cx="2175444" cy="1297089"/>
      </dsp:txXfrm>
    </dsp:sp>
    <dsp:sp modelId="{0EC9837D-5FCA-4116-BBDF-72606E8CD381}">
      <dsp:nvSpPr>
        <dsp:cNvPr id="0" name=""/>
        <dsp:cNvSpPr/>
      </dsp:nvSpPr>
      <dsp:spPr>
        <a:xfrm>
          <a:off x="3414082" y="469548"/>
          <a:ext cx="978950" cy="9789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3E6CD2-7352-441B-8B8C-CD1E60531ED6}">
      <dsp:nvSpPr>
        <dsp:cNvPr id="0" name=""/>
        <dsp:cNvSpPr/>
      </dsp:nvSpPr>
      <dsp:spPr>
        <a:xfrm>
          <a:off x="2815835" y="1859979"/>
          <a:ext cx="2175444" cy="1297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 replica las solicitudes y </a:t>
          </a:r>
          <a:r>
            <a:rPr lang="es-CL" sz="1400" kern="1200" noProof="0" dirty="0"/>
            <a:t>rendiciones.</a:t>
          </a:r>
        </a:p>
      </dsp:txBody>
      <dsp:txXfrm>
        <a:off x="2815835" y="1859979"/>
        <a:ext cx="2175444" cy="1297089"/>
      </dsp:txXfrm>
    </dsp:sp>
    <dsp:sp modelId="{81257F7F-B08C-4C2B-89E8-CB7E8C844393}">
      <dsp:nvSpPr>
        <dsp:cNvPr id="0" name=""/>
        <dsp:cNvSpPr/>
      </dsp:nvSpPr>
      <dsp:spPr>
        <a:xfrm>
          <a:off x="5970230" y="469548"/>
          <a:ext cx="978950" cy="9789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D79056-6416-44CA-B3EC-E5789D96DD89}">
      <dsp:nvSpPr>
        <dsp:cNvPr id="0" name=""/>
        <dsp:cNvSpPr/>
      </dsp:nvSpPr>
      <dsp:spPr>
        <a:xfrm>
          <a:off x="5371983" y="1859979"/>
          <a:ext cx="2175444" cy="1297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b="0" kern="1200"/>
            <a:t>Se reduce los errores comunes que se cometían con en el documento Excel.</a:t>
          </a:r>
          <a:endParaRPr lang="en-US" sz="1400" b="0" kern="1200"/>
        </a:p>
      </dsp:txBody>
      <dsp:txXfrm>
        <a:off x="5371983" y="1859979"/>
        <a:ext cx="2175444" cy="1297089"/>
      </dsp:txXfrm>
    </dsp:sp>
    <dsp:sp modelId="{CB11D135-6B5E-4362-B726-6B9D369F090C}">
      <dsp:nvSpPr>
        <dsp:cNvPr id="0" name=""/>
        <dsp:cNvSpPr/>
      </dsp:nvSpPr>
      <dsp:spPr>
        <a:xfrm>
          <a:off x="2136009" y="3700930"/>
          <a:ext cx="978950" cy="9789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BBA27F-638F-4374-9191-DB40A239C4DF}">
      <dsp:nvSpPr>
        <dsp:cNvPr id="0" name=""/>
        <dsp:cNvSpPr/>
      </dsp:nvSpPr>
      <dsp:spPr>
        <a:xfrm>
          <a:off x="1537761" y="5091360"/>
          <a:ext cx="2175444" cy="1297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b="0" kern="1200"/>
            <a:t>La aplicación busca el monto óptimo igual o cercano al presupuestado.</a:t>
          </a:r>
          <a:endParaRPr lang="en-US" sz="1400" kern="1200"/>
        </a:p>
      </dsp:txBody>
      <dsp:txXfrm>
        <a:off x="1537761" y="5091360"/>
        <a:ext cx="2175444" cy="1297089"/>
      </dsp:txXfrm>
    </dsp:sp>
    <dsp:sp modelId="{44E94F1B-9053-43F1-8699-50B24833EC2E}">
      <dsp:nvSpPr>
        <dsp:cNvPr id="0" name=""/>
        <dsp:cNvSpPr/>
      </dsp:nvSpPr>
      <dsp:spPr>
        <a:xfrm>
          <a:off x="4692156" y="3700930"/>
          <a:ext cx="978950" cy="97895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353F25-C246-4B13-9AF1-338E8AE5133B}">
      <dsp:nvSpPr>
        <dsp:cNvPr id="0" name=""/>
        <dsp:cNvSpPr/>
      </dsp:nvSpPr>
      <dsp:spPr>
        <a:xfrm>
          <a:off x="4093909" y="5091360"/>
          <a:ext cx="2072567" cy="1297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b="0" kern="1200" dirty="0"/>
            <a:t>Se reduce el tiempo de selección de documentos para encontrar el monto óptimo.</a:t>
          </a:r>
        </a:p>
        <a:p>
          <a:pPr marL="0" lvl="0" indent="0" algn="ctr" defTabSz="622300"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4093909" y="5091360"/>
        <a:ext cx="2072567" cy="1297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516DABE-85CE-4CF1-AF3A-7C6DEB74E5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636E3E1-1493-4022-8E44-06D8FBF52A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D442CE-16E6-4FAD-ADDE-307909474A30}" type="datetimeFigureOut">
              <a:rPr lang="es-CL" smtClean="0"/>
              <a:t>17-07-2019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70AA36-306D-4C1D-BA1A-C4E70ADF08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90F8266-D653-4599-8464-0477E55824C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56386-D988-44B7-ACCD-99F42CC59E2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265188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38D37-8278-4B9F-B5F5-9FB58D5B68B9}" type="datetimeFigureOut">
              <a:rPr lang="es-CL" smtClean="0"/>
              <a:t>17-07-2019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29C0B8-4589-4F75-A125-A52649EE3EF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61576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Buenas tarde profesores y público presente</a:t>
            </a:r>
          </a:p>
          <a:p>
            <a:r>
              <a:rPr lang="es-CL" dirty="0"/>
              <a:t>Mi nombre es</a:t>
            </a:r>
          </a:p>
          <a:p>
            <a:r>
              <a:rPr lang="es-CL" dirty="0"/>
              <a:t>Y mi profesor guía es</a:t>
            </a:r>
          </a:p>
          <a:p>
            <a:r>
              <a:rPr lang="es-CL" dirty="0"/>
              <a:t>Y esta memoria tiene como título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9C0B8-4589-4F75-A125-A52649EE3EFB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02814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9C0B8-4589-4F75-A125-A52649EE3EFB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79911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A continuación se va a detallar la arquitectura física y lógica de la aplicación y posteriormente el ciclo de vida de un </a:t>
            </a:r>
            <a:r>
              <a:rPr lang="es-CL" dirty="0" err="1"/>
              <a:t>FpR</a:t>
            </a:r>
            <a:r>
              <a:rPr lang="es-CL" dirty="0"/>
              <a:t> que es lo que emula esta memoria.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9C0B8-4589-4F75-A125-A52649EE3EFB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37850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/>
              <a:t>*Punto dos: Dado a que si se requiere de alguna modificación de una capa, las demás no se verán afectadas o en el caso de que se requiera el reemplazo completo de una capa, solo se debe revisar las conexiones que tienen las demás capas a la que se esta modificando para que funcione correctamente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sz="1100"/>
              <a:t>*Punto tres: usuario común son los centros de alumnos y fedeut.</a:t>
            </a:r>
            <a:endParaRPr lang="en-US" sz="1100"/>
          </a:p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9C0B8-4589-4F75-A125-A52649EE3EFB}" type="slidenum">
              <a:rPr lang="es-CL" smtClean="0"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89822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/>
              <a:t>Problemas de no tener la app(recomendable), o decir por que es bueno tenerla</a:t>
            </a:r>
          </a:p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9C0B8-4589-4F75-A125-A52649EE3EFB}" type="slidenum">
              <a:rPr lang="es-CL" smtClean="0"/>
              <a:t>14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15731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9C0B8-4589-4F75-A125-A52649EE3EFB}" type="slidenum">
              <a:rPr lang="es-CL" smtClean="0"/>
              <a:t>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12369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9C0B8-4589-4F75-A125-A52649EE3EFB}" type="slidenum">
              <a:rPr lang="es-CL" smtClean="0"/>
              <a:t>17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72665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9C0B8-4589-4F75-A125-A52649EE3EFB}" type="slidenum">
              <a:rPr lang="es-CL" smtClean="0"/>
              <a:t>18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48803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9C0B8-4589-4F75-A125-A52649EE3EFB}" type="slidenum">
              <a:rPr lang="es-CL" smtClean="0"/>
              <a:t>19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094356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9C0B8-4589-4F75-A125-A52649EE3EFB}" type="slidenum">
              <a:rPr lang="es-CL" smtClean="0"/>
              <a:t>21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65443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9C0B8-4589-4F75-A125-A52649EE3EFB}" type="slidenum">
              <a:rPr lang="es-CL" smtClean="0"/>
              <a:t>22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52095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Para iniciar hablare brevemente del contexto en el que se desenvuelve esta memoria. </a:t>
            </a:r>
          </a:p>
          <a:p>
            <a:r>
              <a:rPr lang="es-CL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Este problema se detecta cuando mi compañera, Daniela paredes y quien les habla nos encontrábamos como representante del CAA de Computación. </a:t>
            </a:r>
          </a:p>
          <a:p>
            <a:r>
              <a:rPr lang="es-CL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Es sabido que las OE de nuestra Universidad, son las encargadas de gestionar muchas actividades tales como la bienvenida a los alumnos de primer año o el aniversario de carrera, entre otras. </a:t>
            </a:r>
          </a:p>
          <a:p>
            <a:r>
              <a:rPr lang="es-CL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Es por ello que la universidad da un apoyo monetario para que las OE puedan gestionar estas actividades pero para conseguirlos deben realizar los siguientes procedimientos: </a:t>
            </a:r>
          </a:p>
          <a:p>
            <a:endParaRPr lang="es-CL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9C0B8-4589-4F75-A125-A52649EE3EFB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75097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9C0B8-4589-4F75-A125-A52649EE3EFB}" type="slidenum">
              <a:rPr lang="es-CL" smtClean="0"/>
              <a:t>23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675178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9C0B8-4589-4F75-A125-A52649EE3EFB}" type="slidenum">
              <a:rPr lang="es-CL" smtClean="0"/>
              <a:t>24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983324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9C0B8-4589-4F75-A125-A52649EE3EFB}" type="slidenum">
              <a:rPr lang="es-CL" smtClean="0"/>
              <a:t>25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706323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9C0B8-4589-4F75-A125-A52649EE3EFB}" type="slidenum">
              <a:rPr lang="es-CL" smtClean="0"/>
              <a:t>26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944532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9C0B8-4589-4F75-A125-A52649EE3EFB}" type="slidenum">
              <a:rPr lang="es-CL" smtClean="0"/>
              <a:t>27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880855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9C0B8-4589-4F75-A125-A52649EE3EFB}" type="slidenum">
              <a:rPr lang="es-CL" smtClean="0"/>
              <a:t>28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018173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/>
              <a:t>Se realizan pruebas de caja negras para validar la funcionalidad del sistema en base a las historias de usuarios. Estas </a:t>
            </a:r>
            <a:r>
              <a:rPr lang="es-ES"/>
              <a:t>se limitan a que se realicen pruebas de alguna funcionalidad con </a:t>
            </a:r>
            <a:r>
              <a:rPr lang="es-ES" i="1"/>
              <a:t>“datos”</a:t>
            </a:r>
            <a:r>
              <a:rPr lang="es-ES"/>
              <a:t> de entrada y se estudien como salen, sin preocuparse  de lo que ocurre en el interior</a:t>
            </a:r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9C0B8-4589-4F75-A125-A52649EE3EFB}" type="slidenum">
              <a:rPr lang="es-CL" smtClean="0"/>
              <a:t>29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947684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9C0B8-4589-4F75-A125-A52649EE3EFB}" type="slidenum">
              <a:rPr lang="es-CL" smtClean="0"/>
              <a:t>30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20895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9C0B8-4589-4F75-A125-A52649EE3EFB}" type="slidenum">
              <a:rPr lang="es-CL" smtClean="0"/>
              <a:t>31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008709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9C0B8-4589-4F75-A125-A52649EE3EFB}" type="slidenum">
              <a:rPr lang="es-CL" smtClean="0"/>
              <a:t>32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11277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CL" b="1" dirty="0"/>
              <a:t>CAA</a:t>
            </a:r>
            <a:r>
              <a:rPr lang="es-CL" dirty="0"/>
              <a:t>-&gt;dirección de escuela-&gt;decanato-&gt;contraloría</a:t>
            </a:r>
          </a:p>
          <a:p>
            <a:pPr lvl="0"/>
            <a:r>
              <a:rPr lang="es-CL" b="1" dirty="0"/>
              <a:t>FEDERACIÓN</a:t>
            </a:r>
            <a:r>
              <a:rPr lang="es-CL" dirty="0"/>
              <a:t>&gt;DAAE (</a:t>
            </a:r>
            <a:r>
              <a:rPr lang="es-ES" dirty="0"/>
              <a:t>Dirección de Apoyo a Actividades Estudiantiles</a:t>
            </a:r>
            <a:r>
              <a:rPr lang="es-CL" dirty="0"/>
              <a:t>)-&gt;Vicerrectoría DAAE- contraloría </a:t>
            </a:r>
          </a:p>
          <a:p>
            <a:pPr lvl="0"/>
            <a:endParaRPr lang="es-CL" dirty="0"/>
          </a:p>
          <a:p>
            <a:pPr lvl="0"/>
            <a:r>
              <a:rPr lang="es-CL" dirty="0"/>
              <a:t>Esta ultima etapa es donde ocurre la mayor cantidad de problema pero se procede a detallar en las siguientes laminas.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9C0B8-4589-4F75-A125-A52649EE3EFB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991896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9C0B8-4589-4F75-A125-A52649EE3EFB}" type="slidenum">
              <a:rPr lang="es-CL" smtClean="0"/>
              <a:t>33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167964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9C0B8-4589-4F75-A125-A52649EE3EFB}" type="slidenum">
              <a:rPr lang="es-CL" smtClean="0"/>
              <a:t>34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903272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9C0B8-4589-4F75-A125-A52649EE3EFB}" type="slidenum">
              <a:rPr lang="es-CL" smtClean="0"/>
              <a:t>36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191577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/>
              <a:t>Se realiza una prueba de usabilidad </a:t>
            </a:r>
            <a:r>
              <a:rPr lang="es-ES"/>
              <a:t>para evaluar la aplicación obtenida mediante pruebas con los usuarios mismos</a:t>
            </a:r>
          </a:p>
          <a:p>
            <a:r>
              <a:rPr lang="es-ES"/>
              <a:t>En la mayoría de las pregunta se utiliza la escala de </a:t>
            </a:r>
            <a:r>
              <a:rPr lang="es-CL" b="1"/>
              <a:t>Likert</a:t>
            </a:r>
            <a:r>
              <a:rPr lang="es-CL"/>
              <a:t> </a:t>
            </a:r>
            <a:r>
              <a:rPr lang="es-ES"/>
              <a:t> dando un valor cuantitativo a la opinión subjetiva de cada usuario.</a:t>
            </a:r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9C0B8-4589-4F75-A125-A52649EE3EFB}" type="slidenum">
              <a:rPr lang="es-CL" smtClean="0"/>
              <a:t>40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580719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CL" b="1" noProof="0"/>
              <a:t>69% </a:t>
            </a:r>
            <a:r>
              <a:rPr lang="es-CL" noProof="0"/>
              <a:t>afirman que la aplicación </a:t>
            </a:r>
            <a:r>
              <a:rPr lang="es-CL" b="1" noProof="0"/>
              <a:t>replica</a:t>
            </a:r>
            <a:r>
              <a:rPr lang="es-CL" noProof="0"/>
              <a:t> una rendición en un </a:t>
            </a:r>
            <a:r>
              <a:rPr lang="es-CL" b="1" noProof="0"/>
              <a:t>100%.</a:t>
            </a:r>
          </a:p>
          <a:p>
            <a:pPr marL="628650" lvl="1" indent="-171450">
              <a:buFontTx/>
              <a:buChar char="-"/>
            </a:pPr>
            <a:r>
              <a:rPr lang="es-CL" b="1" noProof="0"/>
              <a:t>31%</a:t>
            </a:r>
            <a:r>
              <a:rPr lang="es-CL" noProof="0"/>
              <a:t> dice que </a:t>
            </a:r>
            <a:r>
              <a:rPr lang="es-CL" b="1" noProof="0"/>
              <a:t>replica</a:t>
            </a:r>
            <a:r>
              <a:rPr lang="es-CL" noProof="0"/>
              <a:t> una rendición en  </a:t>
            </a:r>
            <a:r>
              <a:rPr lang="es-CL" b="1" noProof="0"/>
              <a:t>80%</a:t>
            </a:r>
            <a:r>
              <a:rPr lang="es-CL" noProof="0"/>
              <a:t> , </a:t>
            </a:r>
            <a:r>
              <a:rPr lang="es-CL" b="1" noProof="0"/>
              <a:t>no se encontraban las categorías de boletas que ellos utilizaban.</a:t>
            </a:r>
          </a:p>
          <a:p>
            <a:pPr marL="171450" indent="-171450">
              <a:buFontTx/>
              <a:buChar char="-"/>
            </a:pPr>
            <a:r>
              <a:rPr lang="es-CL" b="1" noProof="0"/>
              <a:t>75%</a:t>
            </a:r>
            <a:r>
              <a:rPr lang="es-CL" noProof="0"/>
              <a:t> afirma que la App es </a:t>
            </a:r>
            <a:r>
              <a:rPr lang="es-CL" b="1" noProof="0"/>
              <a:t>fácil de usar, sin instrucciones previas.</a:t>
            </a:r>
          </a:p>
          <a:p>
            <a:pPr marL="628650" lvl="1" indent="-171450">
              <a:buFontTx/>
              <a:buChar char="-"/>
            </a:pPr>
            <a:r>
              <a:rPr lang="es-CL" b="0" noProof="0"/>
              <a:t>El resto no esta de acuerdo completamente dado que si no se encuentra una categoría estas deben ser ingresadas por medio del administrador de la aplicación.</a:t>
            </a:r>
          </a:p>
          <a:p>
            <a:pPr marL="171450" lvl="0" indent="-171450">
              <a:buFontTx/>
              <a:buChar char="-"/>
            </a:pPr>
            <a:r>
              <a:rPr lang="es-CL" b="1" u="none" noProof="0"/>
              <a:t>63% </a:t>
            </a:r>
            <a:r>
              <a:rPr lang="es-CL" u="none" noProof="0"/>
              <a:t>afirma que con las </a:t>
            </a:r>
            <a:r>
              <a:rPr lang="es-CL" b="1" u="none" noProof="0"/>
              <a:t>funcionalidades actuales </a:t>
            </a:r>
            <a:r>
              <a:rPr lang="es-CL" b="0" u="none" noProof="0"/>
              <a:t>son de </a:t>
            </a:r>
            <a:r>
              <a:rPr lang="es-CL" b="1" u="none" noProof="0"/>
              <a:t>utilidad para ellos.</a:t>
            </a:r>
          </a:p>
          <a:p>
            <a:pPr marL="628650" lvl="1" indent="-171450">
              <a:buFontTx/>
              <a:buChar char="-"/>
            </a:pPr>
            <a:r>
              <a:rPr lang="es-CL" b="1" u="none" noProof="0"/>
              <a:t>El resto menciona que algunos componentes no son fáciles de distinguir.</a:t>
            </a:r>
          </a:p>
          <a:p>
            <a:pPr marL="0" indent="0">
              <a:buFontTx/>
              <a:buNone/>
            </a:pPr>
            <a:endParaRPr lang="en-US" b="1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C840B-57D5-4453-9EE4-4514D6D36EFB}" type="slidenum">
              <a:rPr lang="es-CL" smtClean="0"/>
              <a:t>41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037683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9C0B8-4589-4F75-A125-A52649EE3EFB}" type="slidenum">
              <a:rPr lang="es-CL" smtClean="0"/>
              <a:t>42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278041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s-CL" b="0" noProof="0"/>
              <a:t>Reduce el tiempo de selección de documento de 2 horas a un tiempo aproximado de 1 min.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C840B-57D5-4453-9EE4-4514D6D36EFB}" type="slidenum">
              <a:rPr lang="es-CL" smtClean="0"/>
              <a:t>43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708387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Se destaca el total cumplimiento de los objetivos Planteados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9C0B8-4589-4F75-A125-A52649EE3EFB}" type="slidenum">
              <a:rPr lang="es-CL" smtClean="0"/>
              <a:t>44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031694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Modificar interfaces para que sean intuitivas</a:t>
            </a:r>
          </a:p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9C0B8-4589-4F75-A125-A52649EE3EFB}" type="slidenum">
              <a:rPr lang="es-CL" smtClean="0"/>
              <a:t>45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338453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9C0B8-4589-4F75-A125-A52649EE3EFB}" type="slidenum">
              <a:rPr lang="es-CL" smtClean="0"/>
              <a:t>46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0669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9C0B8-4589-4F75-A125-A52649EE3EFB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798484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noProof="0" dirty="0"/>
              <a:t>La firma electrónica permite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9C0B8-4589-4F75-A125-A52649EE3EFB}" type="slidenum">
              <a:rPr lang="es-CL" smtClean="0"/>
              <a:t>49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900491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CL" b="1" dirty="0"/>
              <a:t>CAA</a:t>
            </a:r>
            <a:r>
              <a:rPr lang="es-CL" dirty="0"/>
              <a:t>-&gt;dirección de escuela-&gt;decanato-&gt;contraloría</a:t>
            </a:r>
          </a:p>
          <a:p>
            <a:pPr lvl="0"/>
            <a:r>
              <a:rPr lang="es-CL" b="1" dirty="0"/>
              <a:t>FEDERACIÓN</a:t>
            </a:r>
            <a:r>
              <a:rPr lang="es-CL" dirty="0"/>
              <a:t>&gt;DAAE (</a:t>
            </a:r>
            <a:r>
              <a:rPr lang="es-ES" dirty="0"/>
              <a:t>Dirección de Apoyo a Actividades Estudiantiles</a:t>
            </a:r>
            <a:r>
              <a:rPr lang="es-CL" dirty="0"/>
              <a:t>)-&gt;</a:t>
            </a:r>
            <a:r>
              <a:rPr lang="es-CL" dirty="0" err="1"/>
              <a:t>Vicerrectoria</a:t>
            </a:r>
            <a:r>
              <a:rPr lang="es-CL" dirty="0"/>
              <a:t> DAAE- contraloría </a:t>
            </a:r>
          </a:p>
          <a:p>
            <a:pPr lvl="0"/>
            <a:endParaRPr lang="es-CL" dirty="0"/>
          </a:p>
          <a:p>
            <a:pPr lvl="0"/>
            <a:r>
              <a:rPr lang="es-CL" dirty="0"/>
              <a:t>Punto 3 es tan complejo como el primero y se procede a detallar en las siguientes laminas.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9C0B8-4589-4F75-A125-A52649EE3EFB}" type="slidenum">
              <a:rPr lang="es-CL" smtClean="0"/>
              <a:t>50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00575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Justificación del punto 1 (Ejemplos)</a:t>
            </a:r>
          </a:p>
          <a:p>
            <a:r>
              <a:rPr lang="es-CL" dirty="0"/>
              <a:t>- No valida que la </a:t>
            </a:r>
            <a:r>
              <a:rPr lang="es-CL" b="1" dirty="0"/>
              <a:t>suma</a:t>
            </a:r>
            <a:r>
              <a:rPr lang="es-CL" dirty="0"/>
              <a:t> de los documentos </a:t>
            </a:r>
            <a:r>
              <a:rPr lang="es-CL" b="1" dirty="0"/>
              <a:t>RESPETE</a:t>
            </a:r>
            <a:r>
              <a:rPr lang="es-CL" dirty="0"/>
              <a:t> al </a:t>
            </a:r>
            <a:r>
              <a:rPr lang="es-CL" b="1" dirty="0"/>
              <a:t>presupuesto</a:t>
            </a:r>
            <a:r>
              <a:rPr lang="es-CL" dirty="0"/>
              <a:t>.</a:t>
            </a:r>
          </a:p>
          <a:p>
            <a:r>
              <a:rPr lang="es-CL" dirty="0"/>
              <a:t>- No valida que las </a:t>
            </a:r>
            <a:r>
              <a:rPr lang="es-CL" b="1" dirty="0"/>
              <a:t>fechas del documento </a:t>
            </a:r>
            <a:r>
              <a:rPr lang="es-CL" dirty="0"/>
              <a:t>este </a:t>
            </a:r>
            <a:r>
              <a:rPr lang="es-CL" b="1" dirty="0"/>
              <a:t>DENTRO</a:t>
            </a:r>
            <a:r>
              <a:rPr lang="es-CL" dirty="0"/>
              <a:t> de la </a:t>
            </a:r>
            <a:r>
              <a:rPr lang="es-CL" b="1" dirty="0"/>
              <a:t>fecha del evento</a:t>
            </a:r>
            <a:r>
              <a:rPr lang="es-CL" dirty="0"/>
              <a:t>.</a:t>
            </a:r>
          </a:p>
          <a:p>
            <a:pPr marL="171450" indent="-171450">
              <a:buFontTx/>
              <a:buChar char="-"/>
            </a:pPr>
            <a:r>
              <a:rPr lang="es-CL" dirty="0"/>
              <a:t>Es mas </a:t>
            </a:r>
            <a:r>
              <a:rPr lang="es-CL" b="1" dirty="0"/>
              <a:t>TODAS</a:t>
            </a:r>
            <a:r>
              <a:rPr lang="es-CL" dirty="0"/>
              <a:t> estas </a:t>
            </a:r>
            <a:r>
              <a:rPr lang="es-CL" b="1" dirty="0"/>
              <a:t>validaciones</a:t>
            </a:r>
            <a:r>
              <a:rPr lang="es-CL" dirty="0"/>
              <a:t> se realizan </a:t>
            </a:r>
            <a:r>
              <a:rPr lang="es-CL" b="1" dirty="0"/>
              <a:t>manualmente</a:t>
            </a:r>
            <a:r>
              <a:rPr lang="es-CL" dirty="0"/>
              <a:t>.</a:t>
            </a:r>
          </a:p>
          <a:p>
            <a:pPr marL="0" indent="0">
              <a:buFontTx/>
              <a:buNone/>
            </a:pPr>
            <a:endParaRPr lang="es-CL" dirty="0"/>
          </a:p>
          <a:p>
            <a:r>
              <a:rPr lang="es-CL" b="1" dirty="0"/>
              <a:t>Justificación punto 3</a:t>
            </a:r>
          </a:p>
          <a:p>
            <a:r>
              <a:rPr lang="es-CL" dirty="0"/>
              <a:t>Si se rechaza la rendición actual, queda en estado pendiente impidiendo la ejecución de posteriores actividades planificadas por la OE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9C0B8-4589-4F75-A125-A52649EE3EFB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32332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Para ello se plantea los siguientes objetivos:</a:t>
            </a:r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9C0B8-4589-4F75-A125-A52649EE3EFB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60987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9C0B8-4589-4F75-A125-A52649EE3EFB}" type="slidenum">
              <a:rPr lang="es-CL" smtClean="0"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84661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9C0B8-4589-4F75-A125-A52649EE3EFB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04968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9C0B8-4589-4F75-A125-A52649EE3EFB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5779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F1494-BA6C-4D5A-802E-5EEB7953FD9C}" type="datetime1">
              <a:rPr lang="es-CL" smtClean="0"/>
              <a:t>17-07-2019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CDE7168-9F10-41F0-9828-D285B9D0A4F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2891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93B4A-CE29-449E-B185-511B65D17175}" type="datetime1">
              <a:rPr lang="es-CL" smtClean="0"/>
              <a:t>17-07-2019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11088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DD53B-D8E4-4CC4-BE8A-B74D02419D41}" type="datetime1">
              <a:rPr lang="es-CL" smtClean="0"/>
              <a:t>17-07-2019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30766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97FF-26A8-49A1-8704-6F7C01C9D2D6}" type="datetime1">
              <a:rPr lang="es-CL" smtClean="0"/>
              <a:t>17-07-2019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88707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72083DED-9991-47A0-A67A-13407F92BFFD}" type="datetime1">
              <a:rPr lang="es-CL" smtClean="0"/>
              <a:t>17-07-2019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s-CL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CDE7168-9F10-41F0-9828-D285B9D0A4F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71516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D8231-38FF-412E-A52D-3D96F3BDC044}" type="datetime1">
              <a:rPr lang="es-CL" smtClean="0"/>
              <a:t>17-07-2019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43949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A3644-DD1F-4488-AA63-5F4BEDBA16E0}" type="datetime1">
              <a:rPr lang="es-CL" smtClean="0"/>
              <a:t>17-07-2019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63093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806BE-83AD-4DA1-BC2D-1FE9BC0A6F73}" type="datetime1">
              <a:rPr lang="es-CL" smtClean="0"/>
              <a:t>17-07-2019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96218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14ACB-7887-495C-8989-9CF54F5837F9}" type="datetime1">
              <a:rPr lang="es-CL" smtClean="0"/>
              <a:t>17-07-2019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08157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EFC81-55F9-413E-B1A0-7675D12272FE}" type="datetime1">
              <a:rPr lang="es-CL" smtClean="0"/>
              <a:t>17-07-2019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41157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4E60F-66B2-49D3-889C-0B190AE102DF}" type="datetime1">
              <a:rPr lang="es-CL" smtClean="0"/>
              <a:t>17-07-2019</a:t>
            </a:fld>
            <a:endParaRPr lang="es-CL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6376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157D4413-66F4-4715-A043-710546DAE7B3}" type="datetime1">
              <a:rPr lang="es-CL" smtClean="0"/>
              <a:t>17-07-2019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s-CL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CDE7168-9F10-41F0-9828-D285B9D0A4F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78142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  <p:sldLayoutId id="2147484123" r:id="rId7"/>
    <p:sldLayoutId id="2147484124" r:id="rId8"/>
    <p:sldLayoutId id="2147484125" r:id="rId9"/>
    <p:sldLayoutId id="2147484126" r:id="rId10"/>
    <p:sldLayoutId id="2147484127" r:id="rId11"/>
  </p:sldLayoutIdLst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6.xml"/><Relationship Id="rId5" Type="http://schemas.openxmlformats.org/officeDocument/2006/relationships/image" Target="../media/image2.png"/><Relationship Id="rId10" Type="http://schemas.microsoft.com/office/2007/relationships/diagramDrawing" Target="../diagrams/drawing6.xml"/><Relationship Id="rId4" Type="http://schemas.microsoft.com/office/2007/relationships/hdphoto" Target="../media/hdphoto2.wdp"/><Relationship Id="rId9" Type="http://schemas.openxmlformats.org/officeDocument/2006/relationships/diagramColors" Target="../diagrams/colors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7.xml"/><Relationship Id="rId5" Type="http://schemas.openxmlformats.org/officeDocument/2006/relationships/image" Target="../media/image2.png"/><Relationship Id="rId10" Type="http://schemas.microsoft.com/office/2007/relationships/diagramDrawing" Target="../diagrams/drawing7.xml"/><Relationship Id="rId4" Type="http://schemas.microsoft.com/office/2007/relationships/hdphoto" Target="../media/hdphoto2.wdp"/><Relationship Id="rId9" Type="http://schemas.openxmlformats.org/officeDocument/2006/relationships/diagramColors" Target="../diagrams/colors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8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2.png"/><Relationship Id="rId10" Type="http://schemas.microsoft.com/office/2007/relationships/diagramDrawing" Target="../diagrams/drawing1.xml"/><Relationship Id="rId4" Type="http://schemas.microsoft.com/office/2007/relationships/hdphoto" Target="../media/hdphoto2.wdp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84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87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92.svg"/><Relationship Id="rId4" Type="http://schemas.openxmlformats.org/officeDocument/2006/relationships/image" Target="../media/image9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26" Type="http://schemas.openxmlformats.org/officeDocument/2006/relationships/image" Target="../media/image34.sv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4.svg"/><Relationship Id="rId20" Type="http://schemas.openxmlformats.org/officeDocument/2006/relationships/image" Target="../media/image28.sv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24" Type="http://schemas.openxmlformats.org/officeDocument/2006/relationships/image" Target="../media/image32.sv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svg"/><Relationship Id="rId10" Type="http://schemas.openxmlformats.org/officeDocument/2006/relationships/image" Target="../media/image18.svg"/><Relationship Id="rId19" Type="http://schemas.openxmlformats.org/officeDocument/2006/relationships/image" Target="../media/image27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Relationship Id="rId22" Type="http://schemas.openxmlformats.org/officeDocument/2006/relationships/image" Target="../media/image30.svg"/><Relationship Id="rId27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7.png"/><Relationship Id="rId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0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image" Target="../media/image4.png"/><Relationship Id="rId7" Type="http://schemas.openxmlformats.org/officeDocument/2006/relationships/diagramData" Target="../diagrams/data8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microsoft.com/office/2007/relationships/diagramDrawing" Target="../diagrams/drawing8.xml"/><Relationship Id="rId5" Type="http://schemas.openxmlformats.org/officeDocument/2006/relationships/image" Target="../media/image2.png"/><Relationship Id="rId10" Type="http://schemas.openxmlformats.org/officeDocument/2006/relationships/diagramColors" Target="../diagrams/colors8.xml"/><Relationship Id="rId4" Type="http://schemas.microsoft.com/office/2007/relationships/hdphoto" Target="../media/hdphoto2.wdp"/><Relationship Id="rId9" Type="http://schemas.openxmlformats.org/officeDocument/2006/relationships/diagramQuickStyle" Target="../diagrams/quickStyle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12.svg"/><Relationship Id="rId4" Type="http://schemas.openxmlformats.org/officeDocument/2006/relationships/image" Target="../media/image11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9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9.xml"/><Relationship Id="rId5" Type="http://schemas.openxmlformats.org/officeDocument/2006/relationships/image" Target="../media/image2.png"/><Relationship Id="rId10" Type="http://schemas.microsoft.com/office/2007/relationships/diagramDrawing" Target="../diagrams/drawing9.xml"/><Relationship Id="rId4" Type="http://schemas.microsoft.com/office/2007/relationships/hdphoto" Target="../media/hdphoto2.wdp"/><Relationship Id="rId9" Type="http://schemas.openxmlformats.org/officeDocument/2006/relationships/diagramColors" Target="../diagrams/colors9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13" Type="http://schemas.openxmlformats.org/officeDocument/2006/relationships/image" Target="../media/image20.svg"/><Relationship Id="rId1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diagramData" Target="../diagrams/data10.xml"/><Relationship Id="rId12" Type="http://schemas.openxmlformats.org/officeDocument/2006/relationships/image" Target="../media/image19.png"/><Relationship Id="rId17" Type="http://schemas.openxmlformats.org/officeDocument/2006/relationships/image" Target="../media/image124.sv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11" Type="http://schemas.microsoft.com/office/2007/relationships/diagramDrawing" Target="../diagrams/drawing10.xml"/><Relationship Id="rId5" Type="http://schemas.openxmlformats.org/officeDocument/2006/relationships/image" Target="../media/image4.png"/><Relationship Id="rId15" Type="http://schemas.openxmlformats.org/officeDocument/2006/relationships/image" Target="../media/image18.svg"/><Relationship Id="rId10" Type="http://schemas.openxmlformats.org/officeDocument/2006/relationships/diagramColors" Target="../diagrams/colors10.xml"/><Relationship Id="rId19" Type="http://schemas.openxmlformats.org/officeDocument/2006/relationships/image" Target="../media/image14.svg"/><Relationship Id="rId4" Type="http://schemas.microsoft.com/office/2007/relationships/hdphoto" Target="../media/hdphoto1.wdp"/><Relationship Id="rId9" Type="http://schemas.openxmlformats.org/officeDocument/2006/relationships/diagramQuickStyle" Target="../diagrams/quickStyle10.xml"/><Relationship Id="rId14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3" Type="http://schemas.openxmlformats.org/officeDocument/2006/relationships/image" Target="../media/image4.png"/><Relationship Id="rId7" Type="http://schemas.openxmlformats.org/officeDocument/2006/relationships/diagramData" Target="../diagrams/data11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microsoft.com/office/2007/relationships/diagramDrawing" Target="../diagrams/drawing11.xml"/><Relationship Id="rId5" Type="http://schemas.openxmlformats.org/officeDocument/2006/relationships/image" Target="../media/image2.png"/><Relationship Id="rId10" Type="http://schemas.openxmlformats.org/officeDocument/2006/relationships/diagramColors" Target="../diagrams/colors11.xml"/><Relationship Id="rId4" Type="http://schemas.microsoft.com/office/2007/relationships/hdphoto" Target="../media/hdphoto2.wdp"/><Relationship Id="rId9" Type="http://schemas.openxmlformats.org/officeDocument/2006/relationships/diagramQuickStyle" Target="../diagrams/quickStyle1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2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1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2.xml"/><Relationship Id="rId5" Type="http://schemas.openxmlformats.org/officeDocument/2006/relationships/image" Target="../media/image2.png"/><Relationship Id="rId10" Type="http://schemas.microsoft.com/office/2007/relationships/diagramDrawing" Target="../diagrams/drawing12.xml"/><Relationship Id="rId4" Type="http://schemas.microsoft.com/office/2007/relationships/hdphoto" Target="../media/hdphoto2.wdp"/><Relationship Id="rId9" Type="http://schemas.openxmlformats.org/officeDocument/2006/relationships/diagramColors" Target="../diagrams/colors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3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13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3.xml"/><Relationship Id="rId5" Type="http://schemas.openxmlformats.org/officeDocument/2006/relationships/image" Target="../media/image2.png"/><Relationship Id="rId10" Type="http://schemas.microsoft.com/office/2007/relationships/diagramDrawing" Target="../diagrams/drawing13.xml"/><Relationship Id="rId4" Type="http://schemas.microsoft.com/office/2007/relationships/hdphoto" Target="../media/hdphoto2.wdp"/><Relationship Id="rId9" Type="http://schemas.openxmlformats.org/officeDocument/2006/relationships/diagramColors" Target="../diagrams/colors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2.png"/><Relationship Id="rId10" Type="http://schemas.microsoft.com/office/2007/relationships/diagramDrawing" Target="../diagrams/drawing2.xml"/><Relationship Id="rId4" Type="http://schemas.microsoft.com/office/2007/relationships/hdphoto" Target="../media/hdphoto2.wdp"/><Relationship Id="rId9" Type="http://schemas.openxmlformats.org/officeDocument/2006/relationships/diagramColors" Target="../diagrams/colors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4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14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4.xml"/><Relationship Id="rId5" Type="http://schemas.openxmlformats.org/officeDocument/2006/relationships/image" Target="../media/image2.png"/><Relationship Id="rId10" Type="http://schemas.microsoft.com/office/2007/relationships/diagramDrawing" Target="../diagrams/drawing14.xml"/><Relationship Id="rId4" Type="http://schemas.microsoft.com/office/2007/relationships/hdphoto" Target="../media/hdphoto2.wdp"/><Relationship Id="rId9" Type="http://schemas.openxmlformats.org/officeDocument/2006/relationships/diagramColors" Target="../diagrams/colors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5" Type="http://schemas.openxmlformats.org/officeDocument/2006/relationships/image" Target="../media/image2.png"/><Relationship Id="rId10" Type="http://schemas.microsoft.com/office/2007/relationships/diagramDrawing" Target="../diagrams/drawing3.xml"/><Relationship Id="rId4" Type="http://schemas.microsoft.com/office/2007/relationships/hdphoto" Target="../media/hdphoto2.wdp"/><Relationship Id="rId9" Type="http://schemas.openxmlformats.org/officeDocument/2006/relationships/diagramColors" Target="../diagrams/colors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image" Target="../media/image57.svg"/><Relationship Id="rId3" Type="http://schemas.openxmlformats.org/officeDocument/2006/relationships/image" Target="../media/image4.png"/><Relationship Id="rId7" Type="http://schemas.openxmlformats.org/officeDocument/2006/relationships/diagramData" Target="../diagrams/data4.xml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microsoft.com/office/2007/relationships/diagramDrawing" Target="../diagrams/drawing4.xml"/><Relationship Id="rId5" Type="http://schemas.openxmlformats.org/officeDocument/2006/relationships/image" Target="../media/image2.png"/><Relationship Id="rId10" Type="http://schemas.openxmlformats.org/officeDocument/2006/relationships/diagramColors" Target="../diagrams/colors4.xml"/><Relationship Id="rId4" Type="http://schemas.microsoft.com/office/2007/relationships/hdphoto" Target="../media/hdphoto2.wdp"/><Relationship Id="rId9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5.xml"/><Relationship Id="rId5" Type="http://schemas.openxmlformats.org/officeDocument/2006/relationships/image" Target="../media/image2.png"/><Relationship Id="rId10" Type="http://schemas.microsoft.com/office/2007/relationships/diagramDrawing" Target="../diagrams/drawing5.xml"/><Relationship Id="rId4" Type="http://schemas.microsoft.com/office/2007/relationships/hdphoto" Target="../media/hdphoto2.wdp"/><Relationship Id="rId9" Type="http://schemas.openxmlformats.org/officeDocument/2006/relationships/diagramColors" Target="../diagrams/colors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2" name="Rectangle 151">
            <a:extLst>
              <a:ext uri="{FF2B5EF4-FFF2-40B4-BE49-F238E27FC236}">
                <a16:creationId xmlns:a16="http://schemas.microsoft.com/office/drawing/2014/main" id="{472095BC-C06B-45BD-A206-0F75C6A4A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93DBA412-8084-461A-9B2F-284ED45FA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7997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6261C1-F54F-4AD2-9620-F1F8484AD2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1204" y="2668048"/>
            <a:ext cx="6412825" cy="3273269"/>
          </a:xfrm>
        </p:spPr>
        <p:txBody>
          <a:bodyPr anchor="ctr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CL" sz="4400" b="1" cap="none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Gestión de fondos para actividades estudiantiles conducidas por CCAA o la </a:t>
            </a:r>
            <a:r>
              <a:rPr lang="es-CL" sz="4400" b="1" cap="none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Fedeut</a:t>
            </a:r>
            <a:r>
              <a:rPr lang="es-CL" sz="4400" b="1" cap="none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Curicó en acuerdo a la RU N° 2083 de 2017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DE60FFE-DF81-4A4A-836B-63F2C85D70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33763" y="5760746"/>
            <a:ext cx="6957931" cy="1097251"/>
          </a:xfrm>
        </p:spPr>
        <p:txBody>
          <a:bodyPr>
            <a:normAutofit fontScale="92500"/>
          </a:bodyPr>
          <a:lstStyle/>
          <a:p>
            <a:pPr algn="ctr"/>
            <a:r>
              <a:rPr lang="es-CL" sz="2800" dirty="0">
                <a:solidFill>
                  <a:srgbClr val="FFFFFF"/>
                </a:solidFill>
              </a:rPr>
              <a:t>Yorch Sepúlveda Manríquez</a:t>
            </a:r>
          </a:p>
          <a:p>
            <a:pPr algn="ctr"/>
            <a:r>
              <a:rPr lang="es-CL" sz="2800" b="1" dirty="0">
                <a:solidFill>
                  <a:srgbClr val="FFFFFF"/>
                </a:solidFill>
              </a:rPr>
              <a:t>Profesor guía: </a:t>
            </a:r>
            <a:r>
              <a:rPr lang="es-CL" sz="2800" dirty="0">
                <a:solidFill>
                  <a:srgbClr val="FFFFFF"/>
                </a:solidFill>
              </a:rPr>
              <a:t>Rodrigo Paredes Moraleda</a:t>
            </a:r>
          </a:p>
          <a:p>
            <a:endParaRPr lang="es-CL" sz="1600" dirty="0">
              <a:solidFill>
                <a:srgbClr val="FFFFFF"/>
              </a:solidFill>
            </a:endParaRP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4D40AAF3-394B-453B-8AF1-B796F8F9F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3763" y="0"/>
            <a:ext cx="4480560" cy="2516783"/>
          </a:xfrm>
          <a:custGeom>
            <a:avLst/>
            <a:gdLst>
              <a:gd name="connsiteX0" fmla="*/ 273471 w 4480560"/>
              <a:gd name="connsiteY0" fmla="*/ 0 h 2516783"/>
              <a:gd name="connsiteX1" fmla="*/ 4207090 w 4480560"/>
              <a:gd name="connsiteY1" fmla="*/ 0 h 2516783"/>
              <a:gd name="connsiteX2" fmla="*/ 4218264 w 4480560"/>
              <a:gd name="connsiteY2" fmla="*/ 73216 h 2516783"/>
              <a:gd name="connsiteX3" fmla="*/ 4228529 w 4480560"/>
              <a:gd name="connsiteY3" fmla="*/ 276503 h 2516783"/>
              <a:gd name="connsiteX4" fmla="*/ 2240280 w 4480560"/>
              <a:gd name="connsiteY4" fmla="*/ 2264752 h 2516783"/>
              <a:gd name="connsiteX5" fmla="*/ 252032 w 4480560"/>
              <a:gd name="connsiteY5" fmla="*/ 276503 h 2516783"/>
              <a:gd name="connsiteX6" fmla="*/ 262297 w 4480560"/>
              <a:gd name="connsiteY6" fmla="*/ 73216 h 2516783"/>
              <a:gd name="connsiteX7" fmla="*/ 18808 w 4480560"/>
              <a:gd name="connsiteY7" fmla="*/ 0 h 2516783"/>
              <a:gd name="connsiteX8" fmla="*/ 216879 w 4480560"/>
              <a:gd name="connsiteY8" fmla="*/ 0 h 2516783"/>
              <a:gd name="connsiteX9" fmla="*/ 206579 w 4480560"/>
              <a:gd name="connsiteY9" fmla="*/ 67490 h 2516783"/>
              <a:gd name="connsiteX10" fmla="*/ 196025 w 4480560"/>
              <a:gd name="connsiteY10" fmla="*/ 276503 h 2516783"/>
              <a:gd name="connsiteX11" fmla="*/ 2240280 w 4480560"/>
              <a:gd name="connsiteY11" fmla="*/ 2320759 h 2516783"/>
              <a:gd name="connsiteX12" fmla="*/ 4284535 w 4480560"/>
              <a:gd name="connsiteY12" fmla="*/ 276503 h 2516783"/>
              <a:gd name="connsiteX13" fmla="*/ 4273981 w 4480560"/>
              <a:gd name="connsiteY13" fmla="*/ 67490 h 2516783"/>
              <a:gd name="connsiteX14" fmla="*/ 4263681 w 4480560"/>
              <a:gd name="connsiteY14" fmla="*/ 0 h 2516783"/>
              <a:gd name="connsiteX15" fmla="*/ 4461752 w 4480560"/>
              <a:gd name="connsiteY15" fmla="*/ 0 h 2516783"/>
              <a:gd name="connsiteX16" fmla="*/ 4468994 w 4480560"/>
              <a:gd name="connsiteY16" fmla="*/ 47447 h 2516783"/>
              <a:gd name="connsiteX17" fmla="*/ 4480560 w 4480560"/>
              <a:gd name="connsiteY17" fmla="*/ 276503 h 2516783"/>
              <a:gd name="connsiteX18" fmla="*/ 2240280 w 4480560"/>
              <a:gd name="connsiteY18" fmla="*/ 2516783 h 2516783"/>
              <a:gd name="connsiteX19" fmla="*/ 0 w 4480560"/>
              <a:gd name="connsiteY19" fmla="*/ 276503 h 2516783"/>
              <a:gd name="connsiteX20" fmla="*/ 11567 w 4480560"/>
              <a:gd name="connsiteY20" fmla="*/ 47447 h 2516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480560" h="2516783">
                <a:moveTo>
                  <a:pt x="273471" y="0"/>
                </a:moveTo>
                <a:lnTo>
                  <a:pt x="4207090" y="0"/>
                </a:lnTo>
                <a:lnTo>
                  <a:pt x="4218264" y="73216"/>
                </a:lnTo>
                <a:cubicBezTo>
                  <a:pt x="4225052" y="140055"/>
                  <a:pt x="4228529" y="207873"/>
                  <a:pt x="4228529" y="276503"/>
                </a:cubicBezTo>
                <a:cubicBezTo>
                  <a:pt x="4228529" y="1374583"/>
                  <a:pt x="3338359" y="2264752"/>
                  <a:pt x="2240280" y="2264752"/>
                </a:cubicBezTo>
                <a:cubicBezTo>
                  <a:pt x="1142201" y="2264752"/>
                  <a:pt x="252032" y="1374583"/>
                  <a:pt x="252032" y="276503"/>
                </a:cubicBezTo>
                <a:cubicBezTo>
                  <a:pt x="252032" y="207873"/>
                  <a:pt x="255509" y="140055"/>
                  <a:pt x="262297" y="73216"/>
                </a:cubicBezTo>
                <a:close/>
                <a:moveTo>
                  <a:pt x="18808" y="0"/>
                </a:moveTo>
                <a:lnTo>
                  <a:pt x="216879" y="0"/>
                </a:lnTo>
                <a:lnTo>
                  <a:pt x="206579" y="67490"/>
                </a:lnTo>
                <a:cubicBezTo>
                  <a:pt x="199600" y="136212"/>
                  <a:pt x="196025" y="205940"/>
                  <a:pt x="196025" y="276503"/>
                </a:cubicBezTo>
                <a:cubicBezTo>
                  <a:pt x="196025" y="1405514"/>
                  <a:pt x="1111269" y="2320759"/>
                  <a:pt x="2240280" y="2320759"/>
                </a:cubicBezTo>
                <a:cubicBezTo>
                  <a:pt x="3369291" y="2320759"/>
                  <a:pt x="4284535" y="1405514"/>
                  <a:pt x="4284535" y="276503"/>
                </a:cubicBezTo>
                <a:cubicBezTo>
                  <a:pt x="4284535" y="205940"/>
                  <a:pt x="4280960" y="136212"/>
                  <a:pt x="4273981" y="67490"/>
                </a:cubicBezTo>
                <a:lnTo>
                  <a:pt x="4263681" y="0"/>
                </a:lnTo>
                <a:lnTo>
                  <a:pt x="4461752" y="0"/>
                </a:lnTo>
                <a:lnTo>
                  <a:pt x="4468994" y="47447"/>
                </a:lnTo>
                <a:cubicBezTo>
                  <a:pt x="4476642" y="122759"/>
                  <a:pt x="4480560" y="199173"/>
                  <a:pt x="4480560" y="276503"/>
                </a:cubicBezTo>
                <a:cubicBezTo>
                  <a:pt x="4480560" y="1513776"/>
                  <a:pt x="3477553" y="2516783"/>
                  <a:pt x="2240280" y="2516783"/>
                </a:cubicBezTo>
                <a:cubicBezTo>
                  <a:pt x="1003008" y="2516783"/>
                  <a:pt x="0" y="1513776"/>
                  <a:pt x="0" y="276503"/>
                </a:cubicBezTo>
                <a:cubicBezTo>
                  <a:pt x="0" y="199173"/>
                  <a:pt x="3918" y="122759"/>
                  <a:pt x="11567" y="47447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63" name="Freeform: Shape 157">
            <a:extLst>
              <a:ext uri="{FF2B5EF4-FFF2-40B4-BE49-F238E27FC236}">
                <a16:creationId xmlns:a16="http://schemas.microsoft.com/office/drawing/2014/main" id="{A4D0672D-43C7-420C-A186-48122D7CD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7667"/>
            <a:ext cx="5681204" cy="6320333"/>
          </a:xfrm>
          <a:custGeom>
            <a:avLst/>
            <a:gdLst>
              <a:gd name="connsiteX0" fmla="*/ 0 w 5681204"/>
              <a:gd name="connsiteY0" fmla="*/ 5597835 h 6320333"/>
              <a:gd name="connsiteX1" fmla="*/ 39695 w 5681204"/>
              <a:gd name="connsiteY1" fmla="*/ 5641510 h 6320333"/>
              <a:gd name="connsiteX2" fmla="*/ 1034272 w 5681204"/>
              <a:gd name="connsiteY2" fmla="*/ 6312073 h 6320333"/>
              <a:gd name="connsiteX3" fmla="*/ 1056841 w 5681204"/>
              <a:gd name="connsiteY3" fmla="*/ 6320333 h 6320333"/>
              <a:gd name="connsiteX4" fmla="*/ 413612 w 5681204"/>
              <a:gd name="connsiteY4" fmla="*/ 6320333 h 6320333"/>
              <a:gd name="connsiteX5" fmla="*/ 300961 w 5681204"/>
              <a:gd name="connsiteY5" fmla="*/ 6249073 h 6320333"/>
              <a:gd name="connsiteX6" fmla="*/ 71042 w 5681204"/>
              <a:gd name="connsiteY6" fmla="*/ 6074983 h 6320333"/>
              <a:gd name="connsiteX7" fmla="*/ 0 w 5681204"/>
              <a:gd name="connsiteY7" fmla="*/ 6010415 h 6320333"/>
              <a:gd name="connsiteX8" fmla="*/ 2252205 w 5681204"/>
              <a:gd name="connsiteY8" fmla="*/ 385763 h 6320333"/>
              <a:gd name="connsiteX9" fmla="*/ 5295442 w 5681204"/>
              <a:gd name="connsiteY9" fmla="*/ 3429000 h 6320333"/>
              <a:gd name="connsiteX10" fmla="*/ 3436771 w 5681204"/>
              <a:gd name="connsiteY10" fmla="*/ 6233085 h 6320333"/>
              <a:gd name="connsiteX11" fmla="*/ 3198390 w 5681204"/>
              <a:gd name="connsiteY11" fmla="*/ 6320333 h 6320333"/>
              <a:gd name="connsiteX12" fmla="*/ 1306021 w 5681204"/>
              <a:gd name="connsiteY12" fmla="*/ 6320333 h 6320333"/>
              <a:gd name="connsiteX13" fmla="*/ 1067639 w 5681204"/>
              <a:gd name="connsiteY13" fmla="*/ 6233085 h 6320333"/>
              <a:gd name="connsiteX14" fmla="*/ 100311 w 5681204"/>
              <a:gd name="connsiteY14" fmla="*/ 5580893 h 6320333"/>
              <a:gd name="connsiteX15" fmla="*/ 0 w 5681204"/>
              <a:gd name="connsiteY15" fmla="*/ 5470524 h 6320333"/>
              <a:gd name="connsiteX16" fmla="*/ 0 w 5681204"/>
              <a:gd name="connsiteY16" fmla="*/ 1387476 h 6320333"/>
              <a:gd name="connsiteX17" fmla="*/ 100311 w 5681204"/>
              <a:gd name="connsiteY17" fmla="*/ 1277106 h 6320333"/>
              <a:gd name="connsiteX18" fmla="*/ 2252205 w 5681204"/>
              <a:gd name="connsiteY18" fmla="*/ 385763 h 6320333"/>
              <a:gd name="connsiteX19" fmla="*/ 2252205 w 5681204"/>
              <a:gd name="connsiteY19" fmla="*/ 0 h 6320333"/>
              <a:gd name="connsiteX20" fmla="*/ 5681204 w 5681204"/>
              <a:gd name="connsiteY20" fmla="*/ 3429000 h 6320333"/>
              <a:gd name="connsiteX21" fmla="*/ 4169391 w 5681204"/>
              <a:gd name="connsiteY21" fmla="*/ 6272380 h 6320333"/>
              <a:gd name="connsiteX22" fmla="*/ 4090458 w 5681204"/>
              <a:gd name="connsiteY22" fmla="*/ 6320333 h 6320333"/>
              <a:gd name="connsiteX23" fmla="*/ 3447569 w 5681204"/>
              <a:gd name="connsiteY23" fmla="*/ 6320333 h 6320333"/>
              <a:gd name="connsiteX24" fmla="*/ 3470138 w 5681204"/>
              <a:gd name="connsiteY24" fmla="*/ 6312073 h 6320333"/>
              <a:gd name="connsiteX25" fmla="*/ 5381167 w 5681204"/>
              <a:gd name="connsiteY25" fmla="*/ 3429000 h 6320333"/>
              <a:gd name="connsiteX26" fmla="*/ 2252205 w 5681204"/>
              <a:gd name="connsiteY26" fmla="*/ 300038 h 6320333"/>
              <a:gd name="connsiteX27" fmla="*/ 39695 w 5681204"/>
              <a:gd name="connsiteY27" fmla="*/ 1216490 h 6320333"/>
              <a:gd name="connsiteX28" fmla="*/ 0 w 5681204"/>
              <a:gd name="connsiteY28" fmla="*/ 1260165 h 6320333"/>
              <a:gd name="connsiteX29" fmla="*/ 0 w 5681204"/>
              <a:gd name="connsiteY29" fmla="*/ 847584 h 6320333"/>
              <a:gd name="connsiteX30" fmla="*/ 71042 w 5681204"/>
              <a:gd name="connsiteY30" fmla="*/ 783017 h 6320333"/>
              <a:gd name="connsiteX31" fmla="*/ 2252205 w 5681204"/>
              <a:gd name="connsiteY31" fmla="*/ 0 h 6320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81204" h="6320333">
                <a:moveTo>
                  <a:pt x="0" y="5597835"/>
                </a:moveTo>
                <a:lnTo>
                  <a:pt x="39695" y="5641510"/>
                </a:lnTo>
                <a:cubicBezTo>
                  <a:pt x="322810" y="5924626"/>
                  <a:pt x="659928" y="6153739"/>
                  <a:pt x="1034272" y="6312073"/>
                </a:cubicBezTo>
                <a:lnTo>
                  <a:pt x="1056841" y="6320333"/>
                </a:lnTo>
                <a:lnTo>
                  <a:pt x="413612" y="6320333"/>
                </a:lnTo>
                <a:lnTo>
                  <a:pt x="300961" y="6249073"/>
                </a:lnTo>
                <a:cubicBezTo>
                  <a:pt x="221838" y="6194223"/>
                  <a:pt x="145134" y="6136129"/>
                  <a:pt x="71042" y="6074983"/>
                </a:cubicBezTo>
                <a:lnTo>
                  <a:pt x="0" y="6010415"/>
                </a:lnTo>
                <a:close/>
                <a:moveTo>
                  <a:pt x="2252205" y="385763"/>
                </a:moveTo>
                <a:cubicBezTo>
                  <a:pt x="3932939" y="385763"/>
                  <a:pt x="5295442" y="1748266"/>
                  <a:pt x="5295442" y="3429000"/>
                </a:cubicBezTo>
                <a:cubicBezTo>
                  <a:pt x="5295442" y="4689551"/>
                  <a:pt x="4529034" y="5771096"/>
                  <a:pt x="3436771" y="6233085"/>
                </a:cubicBezTo>
                <a:lnTo>
                  <a:pt x="3198390" y="6320333"/>
                </a:lnTo>
                <a:lnTo>
                  <a:pt x="1306021" y="6320333"/>
                </a:lnTo>
                <a:lnTo>
                  <a:pt x="1067639" y="6233085"/>
                </a:lnTo>
                <a:cubicBezTo>
                  <a:pt x="703552" y="6079088"/>
                  <a:pt x="375670" y="5856252"/>
                  <a:pt x="100311" y="5580893"/>
                </a:cubicBezTo>
                <a:lnTo>
                  <a:pt x="0" y="5470524"/>
                </a:lnTo>
                <a:lnTo>
                  <a:pt x="0" y="1387476"/>
                </a:lnTo>
                <a:lnTo>
                  <a:pt x="100311" y="1277106"/>
                </a:lnTo>
                <a:cubicBezTo>
                  <a:pt x="651028" y="726388"/>
                  <a:pt x="1411838" y="385763"/>
                  <a:pt x="2252205" y="385763"/>
                </a:cubicBezTo>
                <a:close/>
                <a:moveTo>
                  <a:pt x="2252205" y="0"/>
                </a:moveTo>
                <a:cubicBezTo>
                  <a:pt x="4145989" y="0"/>
                  <a:pt x="5681204" y="1535215"/>
                  <a:pt x="5681204" y="3429000"/>
                </a:cubicBezTo>
                <a:cubicBezTo>
                  <a:pt x="5681204" y="4612615"/>
                  <a:pt x="5081511" y="5656164"/>
                  <a:pt x="4169391" y="6272380"/>
                </a:cubicBezTo>
                <a:lnTo>
                  <a:pt x="4090458" y="6320333"/>
                </a:lnTo>
                <a:lnTo>
                  <a:pt x="3447569" y="6320333"/>
                </a:lnTo>
                <a:lnTo>
                  <a:pt x="3470138" y="6312073"/>
                </a:lnTo>
                <a:cubicBezTo>
                  <a:pt x="4593170" y="5837070"/>
                  <a:pt x="5381167" y="4725058"/>
                  <a:pt x="5381167" y="3429000"/>
                </a:cubicBezTo>
                <a:cubicBezTo>
                  <a:pt x="5381167" y="1700922"/>
                  <a:pt x="3980282" y="300038"/>
                  <a:pt x="2252205" y="300038"/>
                </a:cubicBezTo>
                <a:cubicBezTo>
                  <a:pt x="1388166" y="300038"/>
                  <a:pt x="605925" y="650259"/>
                  <a:pt x="39695" y="1216490"/>
                </a:cubicBezTo>
                <a:lnTo>
                  <a:pt x="0" y="1260165"/>
                </a:lnTo>
                <a:lnTo>
                  <a:pt x="0" y="847584"/>
                </a:lnTo>
                <a:lnTo>
                  <a:pt x="71042" y="783017"/>
                </a:lnTo>
                <a:cubicBezTo>
                  <a:pt x="663776" y="293850"/>
                  <a:pt x="1423674" y="0"/>
                  <a:pt x="2252205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17" name="Imagen 116">
            <a:extLst>
              <a:ext uri="{FF2B5EF4-FFF2-40B4-BE49-F238E27FC236}">
                <a16:creationId xmlns:a16="http://schemas.microsoft.com/office/drawing/2014/main" id="{19B47E87-4A68-436C-9CAD-D8DFED3C0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798" y="415482"/>
            <a:ext cx="2007038" cy="1291886"/>
          </a:xfrm>
          <a:prstGeom prst="rect">
            <a:avLst/>
          </a:prstGeom>
        </p:spPr>
      </p:pic>
      <p:pic>
        <p:nvPicPr>
          <p:cNvPr id="21" name="Imagen 20" descr="Imagen que contiene texto&#10;&#10;Descripción generada automáticamente">
            <a:extLst>
              <a:ext uri="{FF2B5EF4-FFF2-40B4-BE49-F238E27FC236}">
                <a16:creationId xmlns:a16="http://schemas.microsoft.com/office/drawing/2014/main" id="{511022A0-679B-4364-A387-B63B1F4AC2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26" y="2141309"/>
            <a:ext cx="3619437" cy="361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96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BCFFB95F-D901-4937-8084-8A7BAA84F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227468B-BCF6-4B60-88A8-AC8269CDF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5761" y="639763"/>
            <a:ext cx="3965448" cy="5177377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s-CL" sz="6000"/>
              <a:t>Metodología de trabajo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0F473BD-3FD3-4548-A8F5-11D3C9CB8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91E02ED-3E2E-4396-B6DE-5F93F2F11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28F088F5-B4E7-43B9-88F4-8667026E4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B456687D-D8EA-4326-993A-894123EA2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DE7168-9F10-41F0-9828-D285B9D0A4FF}" type="slidenum">
              <a:rPr lang="es-CL" smtClean="0"/>
              <a:pPr>
                <a:spcAft>
                  <a:spcPts val="600"/>
                </a:spcAft>
              </a:pPr>
              <a:t>10</a:t>
            </a:fld>
            <a:endParaRPr lang="es-CL"/>
          </a:p>
        </p:txBody>
      </p:sp>
      <p:graphicFrame>
        <p:nvGraphicFramePr>
          <p:cNvPr id="20" name="Marcador de contenido 2">
            <a:extLst>
              <a:ext uri="{FF2B5EF4-FFF2-40B4-BE49-F238E27FC236}">
                <a16:creationId xmlns:a16="http://schemas.microsoft.com/office/drawing/2014/main" id="{990BBC63-3DC8-4093-8E7D-29C02A7097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0657998"/>
              </p:ext>
            </p:extLst>
          </p:nvPr>
        </p:nvGraphicFramePr>
        <p:xfrm>
          <a:off x="622300" y="639763"/>
          <a:ext cx="657225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811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FCD99AE8-FB7C-4085-BF1C-83B1CDA49C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FCD99AE8-FB7C-4085-BF1C-83B1CDA49C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FCD99AE8-FB7C-4085-BF1C-83B1CDA49C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FCD99AE8-FB7C-4085-BF1C-83B1CDA49C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FCD99AE8-FB7C-4085-BF1C-83B1CDA49C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2D119CBC-A478-40E4-9732-A4A17C3FA3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2D119CBC-A478-40E4-9732-A4A17C3FA3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2D119CBC-A478-40E4-9732-A4A17C3FA3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2D119CBC-A478-40E4-9732-A4A17C3FA3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2D119CBC-A478-40E4-9732-A4A17C3FA3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58BB97AD-49EA-4C63-A1BA-BB676FA6AC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58BB97AD-49EA-4C63-A1BA-BB676FA6AC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58BB97AD-49EA-4C63-A1BA-BB676FA6AC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58BB97AD-49EA-4C63-A1BA-BB676FA6AC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58BB97AD-49EA-4C63-A1BA-BB676FA6AC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F7BB2216-2500-4A54-8C0D-0C55ACF7BA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F7BB2216-2500-4A54-8C0D-0C55ACF7BA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F7BB2216-2500-4A54-8C0D-0C55ACF7BA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F7BB2216-2500-4A54-8C0D-0C55ACF7BA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F7BB2216-2500-4A54-8C0D-0C55ACF7BA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BBDFDECC-85A8-4DD2-A471-5A8E559292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BBDFDECC-85A8-4DD2-A471-5A8E559292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BBDFDECC-85A8-4DD2-A471-5A8E559292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BBDFDECC-85A8-4DD2-A471-5A8E559292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BBDFDECC-85A8-4DD2-A471-5A8E559292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7EEBFDB5-E61B-46F5-B383-518BC62EA5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7EEBFDB5-E61B-46F5-B383-518BC62EA5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7EEBFDB5-E61B-46F5-B383-518BC62EA5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7EEBFDB5-E61B-46F5-B383-518BC62EA5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7EEBFDB5-E61B-46F5-B383-518BC62EA5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50CAD599-A55F-4E75-B9B4-992F05C87D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50CAD599-A55F-4E75-B9B4-992F05C87D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50CAD599-A55F-4E75-B9B4-992F05C87D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50CAD599-A55F-4E75-B9B4-992F05C87D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50CAD599-A55F-4E75-B9B4-992F05C87D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BCFFB95F-D901-4937-8084-8A7BAA84F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1A786C2-0E3C-4C0C-8650-64160087A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777" y="639763"/>
            <a:ext cx="3046073" cy="5177377"/>
          </a:xfrm>
          <a:ln>
            <a:noFill/>
          </a:ln>
        </p:spPr>
        <p:txBody>
          <a:bodyPr>
            <a:normAutofit/>
          </a:bodyPr>
          <a:lstStyle/>
          <a:p>
            <a:r>
              <a:rPr lang="es-CL" sz="4000"/>
              <a:t>Planificación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0F473BD-3FD3-4548-A8F5-11D3C9CB8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91E02ED-3E2E-4396-B6DE-5F93F2F11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8F088F5-B4E7-43B9-88F4-8667026E4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E5069CC-BFFF-49BD-BD43-9630895C9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DE7168-9F10-41F0-9828-D285B9D0A4FF}" type="slidenum">
              <a:rPr lang="es-CL" smtClean="0"/>
              <a:pPr>
                <a:spcAft>
                  <a:spcPts val="600"/>
                </a:spcAft>
              </a:pPr>
              <a:t>11</a:t>
            </a:fld>
            <a:endParaRPr lang="es-CL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86218C47-95C4-488B-819B-37965B01D0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5671341"/>
              </p:ext>
            </p:extLst>
          </p:nvPr>
        </p:nvGraphicFramePr>
        <p:xfrm>
          <a:off x="622300" y="639763"/>
          <a:ext cx="657225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19653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54DFF9-CB55-4C1B-8ADB-E1A31E12B0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3E54DFF9-CB55-4C1B-8ADB-E1A31E12B0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3E54DFF9-CB55-4C1B-8ADB-E1A31E12B0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FDB13D7-BAA4-4C33-B435-F1EF60D5CE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graphicEl>
                                              <a:dgm id="{FFDB13D7-BAA4-4C33-B435-F1EF60D5CE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graphicEl>
                                              <a:dgm id="{FFDB13D7-BAA4-4C33-B435-F1EF60D5CE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2C06E4A-2D68-4C08-A195-49360D7E10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graphicEl>
                                              <a:dgm id="{52C06E4A-2D68-4C08-A195-49360D7E10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graphicEl>
                                              <a:dgm id="{52C06E4A-2D68-4C08-A195-49360D7E10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6ACB90E-0C5B-4B2D-9369-F6621BF2B8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graphicEl>
                                              <a:dgm id="{36ACB90E-0C5B-4B2D-9369-F6621BF2B8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graphicEl>
                                              <a:dgm id="{36ACB90E-0C5B-4B2D-9369-F6621BF2B8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5272EB-9B4D-4C4B-8ED7-5B5D4A74EF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graphicEl>
                                              <a:dgm id="{8F5272EB-9B4D-4C4B-8ED7-5B5D4A74EF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graphicEl>
                                              <a:dgm id="{8F5272EB-9B4D-4C4B-8ED7-5B5D4A74EF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38C09F8-DEC7-40F8-B8D3-1454BF4A51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graphicEl>
                                              <a:dgm id="{638C09F8-DEC7-40F8-B8D3-1454BF4A51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graphicEl>
                                              <a:dgm id="{638C09F8-DEC7-40F8-B8D3-1454BF4A51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F0D426-067E-423D-8C46-1F3D6D3864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graphicEl>
                                              <a:dgm id="{D9F0D426-067E-423D-8C46-1F3D6D3864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graphicEl>
                                              <a:dgm id="{D9F0D426-067E-423D-8C46-1F3D6D3864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3C3D367-AA80-43D9-887D-9AF012E5F0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graphicEl>
                                              <a:dgm id="{E3C3D367-AA80-43D9-887D-9AF012E5F0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graphicEl>
                                              <a:dgm id="{E3C3D367-AA80-43D9-887D-9AF012E5F0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0AE2998-5C2E-446B-9299-34833A4F42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graphicEl>
                                              <a:dgm id="{50AE2998-5C2E-446B-9299-34833A4F42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graphicEl>
                                              <a:dgm id="{50AE2998-5C2E-446B-9299-34833A4F42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6830C6E-CE33-4A4E-A9DE-CAD3C1292E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graphicEl>
                                              <a:dgm id="{B6830C6E-CE33-4A4E-A9DE-CAD3C1292E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graphicEl>
                                              <a:dgm id="{B6830C6E-CE33-4A4E-A9DE-CAD3C1292E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D06B8DC-D252-49D8-9F58-EA7B6BD0E0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>
                                            <p:graphicEl>
                                              <a:dgm id="{9D06B8DC-D252-49D8-9F58-EA7B6BD0E0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>
                                            <p:graphicEl>
                                              <a:dgm id="{9D06B8DC-D252-49D8-9F58-EA7B6BD0E0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5BD229-5157-4F49-A302-7E158A3692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>
                                            <p:graphicEl>
                                              <a:dgm id="{425BD229-5157-4F49-A302-7E158A3692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>
                                            <p:graphicEl>
                                              <a:dgm id="{425BD229-5157-4F49-A302-7E158A3692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9A548D01-86BC-4A04-9A19-23363A0A5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D53C06F-02C4-42B7-AAB4-056E8ECC6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12192000" cy="229583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3EF7C4-92C8-4558-BD38-3E5A4FFFF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002"/>
            <a:ext cx="10058400" cy="1522993"/>
          </a:xfrm>
        </p:spPr>
        <p:txBody>
          <a:bodyPr>
            <a:normAutofit/>
          </a:bodyPr>
          <a:lstStyle/>
          <a:p>
            <a:r>
              <a:rPr lang="es-CL" sz="6000"/>
              <a:t>Arquitectura física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7963242-4EB8-4DA6-B023-1DADA1A52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5312" y="5062104"/>
            <a:ext cx="4704419" cy="1320801"/>
          </a:xfrm>
        </p:spPr>
        <p:txBody>
          <a:bodyPr>
            <a:normAutofit/>
          </a:bodyPr>
          <a:lstStyle/>
          <a:p>
            <a:r>
              <a:rPr lang="es-CL" sz="1800" dirty="0"/>
              <a:t>El sistema esta montado en un servidor diferente al de la BD para que los datos no vean comprometidos en caso de que se vulnere el servidor web.</a:t>
            </a:r>
            <a:endParaRPr lang="en-US" sz="1800" dirty="0"/>
          </a:p>
        </p:txBody>
      </p:sp>
      <p:pic>
        <p:nvPicPr>
          <p:cNvPr id="8" name="Marcador de contenido 4" descr="Imagen que contiene captura de pantalla, edificio&#10;&#10;Descripción generada automáticamente">
            <a:extLst>
              <a:ext uri="{FF2B5EF4-FFF2-40B4-BE49-F238E27FC236}">
                <a16:creationId xmlns:a16="http://schemas.microsoft.com/office/drawing/2014/main" id="{4ED29471-0E5F-407E-BD84-998538885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480" y="1004612"/>
            <a:ext cx="8765040" cy="2826724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F0B2D325-F52B-42D3-B95B-0B567E1B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64412BC-E554-4709-B783-CCD157054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111AF4E-4C22-4675-8450-1A2447ECB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160D57D-3B0D-4617-AEAF-625FDF7F7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DE7168-9F10-41F0-9828-D285B9D0A4FF}" type="slidenum">
              <a:rPr lang="es-CL" smtClean="0"/>
              <a:pPr>
                <a:spcAft>
                  <a:spcPts val="600"/>
                </a:spcAft>
              </a:pPr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233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9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4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64" tmFilter="0, 0; 0.125,0.2665; 0.25,0.4; 0.375,0.465; 0.5,0.5;  0.625,0.535; 0.75,0.6; 0.875,0.7335; 1,1">
                                          <p:stCondLst>
                                            <p:cond delay="5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82" tmFilter="0, 0; 0.125,0.2665; 0.25,0.4; 0.375,0.465; 0.5,0.5;  0.625,0.535; 0.75,0.6; 0.875,0.7335; 1,1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39" tmFilter="0, 0; 0.125,0.2665; 0.25,0.4; 0.375,0.465; 0.5,0.5;  0.625,0.535; 0.75,0.6; 0.875,0.7335; 1,1">
                                          <p:stCondLst>
                                            <p:cond delay="14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2">
                                          <p:stCondLst>
                                            <p:cond delay="55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41" decel="50000">
                                          <p:stCondLst>
                                            <p:cond delay="5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2">
                                          <p:stCondLst>
                                            <p:cond delay="111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41" decel="50000">
                                          <p:stCondLst>
                                            <p:cond delay="113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2">
                                          <p:stCondLst>
                                            <p:cond delay="139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41" decel="50000">
                                          <p:stCondLst>
                                            <p:cond delay="141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2">
                                          <p:stCondLst>
                                            <p:cond delay="153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41" decel="50000">
                                          <p:stCondLst>
                                            <p:cond delay="155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22" dur="1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60" fill="hold">
                                          <p:stCondLst>
                                            <p:cond delay="26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60" fill="hold">
                                          <p:stCondLst>
                                            <p:cond delay="5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60" fill="hold">
                                          <p:stCondLst>
                                            <p:cond delay="78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60" fill="hold">
                                          <p:stCondLst>
                                            <p:cond delay="104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9C8D586-1ECD-4981-BED2-97336112C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F3CF95E-F74F-4537-AEEA-7D2349554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s-CL" sz="4800"/>
              <a:t>Arquitectura lógica</a:t>
            </a:r>
          </a:p>
        </p:txBody>
      </p:sp>
      <p:pic>
        <p:nvPicPr>
          <p:cNvPr id="8" name="Marcador de contenido 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F680634A-480C-4153-8725-96680567BF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1952"/>
          <a:stretch/>
        </p:blipFill>
        <p:spPr>
          <a:xfrm>
            <a:off x="1" y="10"/>
            <a:ext cx="6066502" cy="6857989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77B08-7353-4A34-8CA8-AC6CC1ECB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2121408"/>
            <a:ext cx="5299585" cy="4050792"/>
          </a:xfrm>
        </p:spPr>
        <p:txBody>
          <a:bodyPr>
            <a:normAutofit/>
          </a:bodyPr>
          <a:lstStyle/>
          <a:p>
            <a:r>
              <a:rPr lang="es-CL" sz="2800" dirty="0"/>
              <a:t>Evitar acoplamiento </a:t>
            </a:r>
          </a:p>
          <a:p>
            <a:r>
              <a:rPr lang="es-CL" sz="2800" dirty="0"/>
              <a:t>Facilitar los futuros mantenimientos </a:t>
            </a:r>
          </a:p>
          <a:p>
            <a:r>
              <a:rPr lang="es-CL" sz="2800" b="1" dirty="0"/>
              <a:t>Diseño contempla roles: </a:t>
            </a:r>
            <a:r>
              <a:rPr lang="es-CL" sz="2800" dirty="0"/>
              <a:t>administrador y usuario común.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F001A23-2767-4A31-BD30-56112DE95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6BD30CE-7C6B-4C5B-8206-2A912062D6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FA45EC6-AD58-4CAF-846D-46D82B614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C01A21F-48BF-419F-897E-952A0CD8D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4283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4">
            <a:extLst>
              <a:ext uri="{FF2B5EF4-FFF2-40B4-BE49-F238E27FC236}">
                <a16:creationId xmlns:a16="http://schemas.microsoft.com/office/drawing/2014/main" id="{E8035907-EB9C-4E11-8A9B-D25B0AD8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38" name="Group 26">
            <a:extLst>
              <a:ext uri="{FF2B5EF4-FFF2-40B4-BE49-F238E27FC236}">
                <a16:creationId xmlns:a16="http://schemas.microsoft.com/office/drawing/2014/main" id="{B4CFDD4A-4FA1-4CD9-90D5-E253C2040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14818" y="720071"/>
            <a:ext cx="5417868" cy="5417858"/>
            <a:chOff x="1311770" y="720071"/>
            <a:chExt cx="5417868" cy="5417858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AB5B6FA-7B4F-437A-9C78-144C7DCD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1770" y="720071"/>
              <a:ext cx="5417868" cy="5417858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9" name="Oval 28">
              <a:extLst>
                <a:ext uri="{FF2B5EF4-FFF2-40B4-BE49-F238E27FC236}">
                  <a16:creationId xmlns:a16="http://schemas.microsoft.com/office/drawing/2014/main" id="{A4199C21-6AE0-4F6F-AA96-6FFF97BB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8390" y="1006688"/>
              <a:ext cx="4844628" cy="4844620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939BFC3-B028-4DE3-B876-94C1551509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7507" y="1316890"/>
            <a:ext cx="4606394" cy="4224216"/>
          </a:xfrm>
        </p:spPr>
        <p:txBody>
          <a:bodyPr>
            <a:normAutofit/>
          </a:bodyPr>
          <a:lstStyle/>
          <a:p>
            <a:pPr algn="ctr"/>
            <a:r>
              <a:rPr lang="es-CL" sz="6000">
                <a:solidFill>
                  <a:srgbClr val="FFFFFF"/>
                </a:solidFill>
              </a:rPr>
              <a:t>Ciclo de vida de un Fondo Por rendir</a:t>
            </a:r>
          </a:p>
        </p:txBody>
      </p:sp>
      <p:sp>
        <p:nvSpPr>
          <p:cNvPr id="40" name="Rectangle 30">
            <a:extLst>
              <a:ext uri="{FF2B5EF4-FFF2-40B4-BE49-F238E27FC236}">
                <a16:creationId xmlns:a16="http://schemas.microsoft.com/office/drawing/2014/main" id="{D9C69FA7-0958-4ED9-A0DF-E87A0C13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5208" y="3388657"/>
            <a:ext cx="3657600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45E3CD3-A48F-405E-94E0-B25EC3095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003" y="6215530"/>
            <a:ext cx="713983" cy="479632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fld id="{4CDE7168-9F10-41F0-9828-D285B9D0A4FF}" type="slidenum">
              <a:rPr lang="es-CL" smtClean="0">
                <a:solidFill>
                  <a:schemeClr val="accent1"/>
                </a:solidFill>
              </a:rPr>
              <a:pPr algn="l"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s-CL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79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Rectángulo 201">
            <a:extLst>
              <a:ext uri="{FF2B5EF4-FFF2-40B4-BE49-F238E27FC236}">
                <a16:creationId xmlns:a16="http://schemas.microsoft.com/office/drawing/2014/main" id="{1DFFB19D-C634-46C7-BB2A-B4B5BA9FD336}"/>
              </a:ext>
            </a:extLst>
          </p:cNvPr>
          <p:cNvSpPr/>
          <p:nvPr/>
        </p:nvSpPr>
        <p:spPr>
          <a:xfrm>
            <a:off x="2911436" y="5380305"/>
            <a:ext cx="6834325" cy="124787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FA57D3D4-EBC2-4C33-BDDC-933643D2C2EF}"/>
              </a:ext>
            </a:extLst>
          </p:cNvPr>
          <p:cNvGrpSpPr/>
          <p:nvPr/>
        </p:nvGrpSpPr>
        <p:grpSpPr>
          <a:xfrm>
            <a:off x="531487" y="777335"/>
            <a:ext cx="11099681" cy="3934960"/>
            <a:chOff x="373915" y="815545"/>
            <a:chExt cx="11099681" cy="393496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EA901181-F1FB-4276-8BDC-3657D45DC3E3}"/>
                </a:ext>
              </a:extLst>
            </p:cNvPr>
            <p:cNvSpPr/>
            <p:nvPr/>
          </p:nvSpPr>
          <p:spPr>
            <a:xfrm>
              <a:off x="373915" y="1185295"/>
              <a:ext cx="1186769" cy="1087375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600" b="1"/>
                <a:t>Inicio</a:t>
              </a:r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D75C310D-B04F-4B35-BF77-A238EF2CA3B1}"/>
                </a:ext>
              </a:extLst>
            </p:cNvPr>
            <p:cNvSpPr/>
            <p:nvPr/>
          </p:nvSpPr>
          <p:spPr>
            <a:xfrm>
              <a:off x="1803552" y="2770596"/>
              <a:ext cx="1544714" cy="9144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600" b="1">
                  <a:solidFill>
                    <a:schemeClr val="bg1"/>
                  </a:solidFill>
                </a:rPr>
                <a:t>Preparar Solicitud</a:t>
              </a: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730CC0AE-36FD-4247-8223-82D5088FFC14}"/>
                </a:ext>
              </a:extLst>
            </p:cNvPr>
            <p:cNvSpPr/>
            <p:nvPr/>
          </p:nvSpPr>
          <p:spPr>
            <a:xfrm>
              <a:off x="2753864" y="815545"/>
              <a:ext cx="2777394" cy="76354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600" b="1" dirty="0">
                  <a:solidFill>
                    <a:schemeClr val="bg2">
                      <a:lumMod val="10000"/>
                    </a:schemeClr>
                  </a:solidFill>
                </a:rPr>
                <a:t>Escuela/DAAE</a:t>
              </a:r>
            </a:p>
            <a:p>
              <a:pPr algn="ctr"/>
              <a:r>
                <a:rPr lang="es-CL" sz="1600" b="1" dirty="0">
                  <a:solidFill>
                    <a:schemeClr val="bg2">
                      <a:lumMod val="10000"/>
                    </a:schemeClr>
                  </a:solidFill>
                </a:rPr>
                <a:t>Decanato/VDAAE</a:t>
              </a:r>
            </a:p>
            <a:p>
              <a:pPr algn="ctr"/>
              <a:r>
                <a:rPr lang="es-CL" sz="1600" b="1" dirty="0">
                  <a:solidFill>
                    <a:schemeClr val="bg2">
                      <a:lumMod val="10000"/>
                    </a:schemeClr>
                  </a:solidFill>
                </a:rPr>
                <a:t>Contraloría</a:t>
              </a: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23ECABCC-BEB0-4A71-B4F5-955E2877CA83}"/>
                </a:ext>
              </a:extLst>
            </p:cNvPr>
            <p:cNvSpPr/>
            <p:nvPr/>
          </p:nvSpPr>
          <p:spPr>
            <a:xfrm>
              <a:off x="4888172" y="2665566"/>
              <a:ext cx="1876444" cy="9144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600" b="1">
                  <a:solidFill>
                    <a:schemeClr val="bg1"/>
                  </a:solidFill>
                </a:rPr>
                <a:t>Resolución</a:t>
              </a:r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42DEF26B-12A1-494A-B2AE-2BE7F1777FF1}"/>
                </a:ext>
              </a:extLst>
            </p:cNvPr>
            <p:cNvSpPr/>
            <p:nvPr/>
          </p:nvSpPr>
          <p:spPr>
            <a:xfrm>
              <a:off x="7918954" y="2676397"/>
              <a:ext cx="1757779" cy="9144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600" b="1">
                  <a:solidFill>
                    <a:schemeClr val="bg1"/>
                  </a:solidFill>
                </a:rPr>
                <a:t>Preparar rendición</a:t>
              </a:r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9D5FFBB7-AE96-4E84-BC68-B0B787F2082F}"/>
                </a:ext>
              </a:extLst>
            </p:cNvPr>
            <p:cNvSpPr/>
            <p:nvPr/>
          </p:nvSpPr>
          <p:spPr>
            <a:xfrm>
              <a:off x="8182724" y="954476"/>
              <a:ext cx="2349245" cy="58322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600" b="1" dirty="0">
                  <a:solidFill>
                    <a:schemeClr val="bg2">
                      <a:lumMod val="10000"/>
                    </a:schemeClr>
                  </a:solidFill>
                </a:rPr>
                <a:t>Escuela/DAAE</a:t>
              </a:r>
            </a:p>
            <a:p>
              <a:pPr algn="ctr"/>
              <a:r>
                <a:rPr lang="es-CL" sz="1600" b="1" dirty="0">
                  <a:solidFill>
                    <a:schemeClr val="bg2">
                      <a:lumMod val="10000"/>
                    </a:schemeClr>
                  </a:solidFill>
                </a:rPr>
                <a:t>Tesorería</a:t>
              </a:r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82A328BE-6A86-45CC-9E20-BFFDC42DDEA3}"/>
                </a:ext>
              </a:extLst>
            </p:cNvPr>
            <p:cNvSpPr/>
            <p:nvPr/>
          </p:nvSpPr>
          <p:spPr>
            <a:xfrm>
              <a:off x="10559196" y="2610009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600" b="1"/>
                <a:t>Fin</a:t>
              </a:r>
            </a:p>
          </p:txBody>
        </p:sp>
        <p:cxnSp>
          <p:nvCxnSpPr>
            <p:cNvPr id="13" name="Conector: curvado 12">
              <a:extLst>
                <a:ext uri="{FF2B5EF4-FFF2-40B4-BE49-F238E27FC236}">
                  <a16:creationId xmlns:a16="http://schemas.microsoft.com/office/drawing/2014/main" id="{49FAB891-5B59-4E5E-8582-0BAD4A69B495}"/>
                </a:ext>
              </a:extLst>
            </p:cNvPr>
            <p:cNvCxnSpPr>
              <a:cxnSpLocks/>
              <a:stCxn id="4" idx="0"/>
              <a:endCxn id="5" idx="1"/>
            </p:cNvCxnSpPr>
            <p:nvPr/>
          </p:nvCxnSpPr>
          <p:spPr>
            <a:xfrm rot="16200000" flipH="1">
              <a:off x="638929" y="1513666"/>
              <a:ext cx="1719212" cy="1062470"/>
            </a:xfrm>
            <a:prstGeom prst="curvedConnector3">
              <a:avLst>
                <a:gd name="adj1" fmla="val -13297"/>
              </a:avLst>
            </a:prstGeom>
            <a:ln>
              <a:solidFill>
                <a:schemeClr val="tx1"/>
              </a:solidFill>
              <a:tailEnd type="triangle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: curvado 15">
              <a:extLst>
                <a:ext uri="{FF2B5EF4-FFF2-40B4-BE49-F238E27FC236}">
                  <a16:creationId xmlns:a16="http://schemas.microsoft.com/office/drawing/2014/main" id="{B2C3B62B-1634-422F-AACC-69CF462CAE20}"/>
                </a:ext>
              </a:extLst>
            </p:cNvPr>
            <p:cNvCxnSpPr>
              <a:cxnSpLocks/>
              <a:stCxn id="5" idx="5"/>
              <a:endCxn id="5" idx="3"/>
            </p:cNvCxnSpPr>
            <p:nvPr/>
          </p:nvCxnSpPr>
          <p:spPr>
            <a:xfrm rot="5400000">
              <a:off x="2575909" y="3004946"/>
              <a:ext cx="12700" cy="1092278"/>
            </a:xfrm>
            <a:prstGeom prst="curvedConnector3">
              <a:avLst>
                <a:gd name="adj1" fmla="val 2854417"/>
              </a:avLst>
            </a:prstGeom>
            <a:ln>
              <a:solidFill>
                <a:schemeClr val="tx1"/>
              </a:solidFill>
              <a:tailEnd type="triangle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: curvado 23">
              <a:extLst>
                <a:ext uri="{FF2B5EF4-FFF2-40B4-BE49-F238E27FC236}">
                  <a16:creationId xmlns:a16="http://schemas.microsoft.com/office/drawing/2014/main" id="{5220F94A-F044-4372-A867-D28FB33013A3}"/>
                </a:ext>
              </a:extLst>
            </p:cNvPr>
            <p:cNvCxnSpPr>
              <a:cxnSpLocks/>
              <a:stCxn id="5" idx="6"/>
              <a:endCxn id="6" idx="4"/>
            </p:cNvCxnSpPr>
            <p:nvPr/>
          </p:nvCxnSpPr>
          <p:spPr>
            <a:xfrm flipV="1">
              <a:off x="3348266" y="1579090"/>
              <a:ext cx="794295" cy="1648706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: curvado 25">
              <a:extLst>
                <a:ext uri="{FF2B5EF4-FFF2-40B4-BE49-F238E27FC236}">
                  <a16:creationId xmlns:a16="http://schemas.microsoft.com/office/drawing/2014/main" id="{741074CA-1984-4F03-AC7C-4A47AF963DCB}"/>
                </a:ext>
              </a:extLst>
            </p:cNvPr>
            <p:cNvCxnSpPr>
              <a:cxnSpLocks/>
              <a:stCxn id="6" idx="2"/>
              <a:endCxn id="5" idx="0"/>
            </p:cNvCxnSpPr>
            <p:nvPr/>
          </p:nvCxnSpPr>
          <p:spPr>
            <a:xfrm rot="10800000" flipV="1">
              <a:off x="2575910" y="1197318"/>
              <a:ext cx="177955" cy="1573278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: curvado 27">
              <a:extLst>
                <a:ext uri="{FF2B5EF4-FFF2-40B4-BE49-F238E27FC236}">
                  <a16:creationId xmlns:a16="http://schemas.microsoft.com/office/drawing/2014/main" id="{E25958A1-27D6-46D2-BB12-C70D4EDB84C9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5531258" y="1197318"/>
              <a:ext cx="295136" cy="1468248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: curvado 29">
              <a:extLst>
                <a:ext uri="{FF2B5EF4-FFF2-40B4-BE49-F238E27FC236}">
                  <a16:creationId xmlns:a16="http://schemas.microsoft.com/office/drawing/2014/main" id="{5AA328C3-D2F3-4D1D-8014-29711A9F69F2}"/>
                </a:ext>
              </a:extLst>
            </p:cNvPr>
            <p:cNvCxnSpPr>
              <a:cxnSpLocks/>
              <a:stCxn id="7" idx="4"/>
              <a:endCxn id="8" idx="2"/>
            </p:cNvCxnSpPr>
            <p:nvPr/>
          </p:nvCxnSpPr>
          <p:spPr>
            <a:xfrm rot="5400000" flipH="1" flipV="1">
              <a:off x="6649489" y="2310502"/>
              <a:ext cx="446369" cy="2092560"/>
            </a:xfrm>
            <a:prstGeom prst="curvedConnector4">
              <a:avLst>
                <a:gd name="adj1" fmla="val -51213"/>
                <a:gd name="adj2" fmla="val 72418"/>
              </a:avLst>
            </a:prstGeom>
            <a:ln>
              <a:solidFill>
                <a:schemeClr val="tx1"/>
              </a:solidFill>
              <a:tailEnd type="triangle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: curvado 31">
              <a:extLst>
                <a:ext uri="{FF2B5EF4-FFF2-40B4-BE49-F238E27FC236}">
                  <a16:creationId xmlns:a16="http://schemas.microsoft.com/office/drawing/2014/main" id="{2C8FE8A3-C8BA-4288-B5D0-AE91CC7E9631}"/>
                </a:ext>
              </a:extLst>
            </p:cNvPr>
            <p:cNvCxnSpPr>
              <a:cxnSpLocks/>
              <a:stCxn id="8" idx="6"/>
              <a:endCxn id="9" idx="5"/>
            </p:cNvCxnSpPr>
            <p:nvPr/>
          </p:nvCxnSpPr>
          <p:spPr>
            <a:xfrm flipV="1">
              <a:off x="9676733" y="1452286"/>
              <a:ext cx="511197" cy="1681311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: curvado 33">
              <a:extLst>
                <a:ext uri="{FF2B5EF4-FFF2-40B4-BE49-F238E27FC236}">
                  <a16:creationId xmlns:a16="http://schemas.microsoft.com/office/drawing/2014/main" id="{C28A71D2-4AFD-4756-8533-02400BCAEEE7}"/>
                </a:ext>
              </a:extLst>
            </p:cNvPr>
            <p:cNvCxnSpPr>
              <a:cxnSpLocks/>
              <a:stCxn id="9" idx="2"/>
              <a:endCxn id="8" idx="1"/>
            </p:cNvCxnSpPr>
            <p:nvPr/>
          </p:nvCxnSpPr>
          <p:spPr>
            <a:xfrm rot="10800000" flipV="1">
              <a:off x="8176376" y="1246086"/>
              <a:ext cx="6349" cy="1564221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: curvado 57">
              <a:extLst>
                <a:ext uri="{FF2B5EF4-FFF2-40B4-BE49-F238E27FC236}">
                  <a16:creationId xmlns:a16="http://schemas.microsoft.com/office/drawing/2014/main" id="{58D15886-0E26-48FC-8507-8AE213EA3233}"/>
                </a:ext>
              </a:extLst>
            </p:cNvPr>
            <p:cNvCxnSpPr>
              <a:cxnSpLocks/>
              <a:stCxn id="9" idx="7"/>
            </p:cNvCxnSpPr>
            <p:nvPr/>
          </p:nvCxnSpPr>
          <p:spPr>
            <a:xfrm rot="16200000" flipH="1">
              <a:off x="9817101" y="1410715"/>
              <a:ext cx="1570123" cy="828466"/>
            </a:xfrm>
            <a:prstGeom prst="curvedConnector3">
              <a:avLst>
                <a:gd name="adj1" fmla="val -19999"/>
              </a:avLst>
            </a:prstGeom>
            <a:ln>
              <a:solidFill>
                <a:schemeClr val="tx1"/>
              </a:solidFill>
              <a:tailEnd type="triangle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: curvado 61">
              <a:extLst>
                <a:ext uri="{FF2B5EF4-FFF2-40B4-BE49-F238E27FC236}">
                  <a16:creationId xmlns:a16="http://schemas.microsoft.com/office/drawing/2014/main" id="{E6EAFBF0-B857-4AC0-9F93-1DC4B7B110C4}"/>
                </a:ext>
              </a:extLst>
            </p:cNvPr>
            <p:cNvCxnSpPr>
              <a:cxnSpLocks/>
              <a:stCxn id="5" idx="5"/>
              <a:endCxn id="10" idx="3"/>
            </p:cNvCxnSpPr>
            <p:nvPr/>
          </p:nvCxnSpPr>
          <p:spPr>
            <a:xfrm rot="5400000" flipH="1" flipV="1">
              <a:off x="6827283" y="-314738"/>
              <a:ext cx="160587" cy="7571059"/>
            </a:xfrm>
            <a:prstGeom prst="curvedConnector3">
              <a:avLst>
                <a:gd name="adj1" fmla="val -442660"/>
              </a:avLst>
            </a:prstGeom>
            <a:ln>
              <a:solidFill>
                <a:schemeClr val="tx1"/>
              </a:solidFill>
              <a:tailEnd type="triangle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Rectángulo 164">
              <a:extLst>
                <a:ext uri="{FF2B5EF4-FFF2-40B4-BE49-F238E27FC236}">
                  <a16:creationId xmlns:a16="http://schemas.microsoft.com/office/drawing/2014/main" id="{B831230A-3027-40C0-B507-363A2B75E435}"/>
                </a:ext>
              </a:extLst>
            </p:cNvPr>
            <p:cNvSpPr/>
            <p:nvPr/>
          </p:nvSpPr>
          <p:spPr>
            <a:xfrm>
              <a:off x="1780136" y="1057734"/>
              <a:ext cx="473207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s-ES" sz="400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c</a:t>
              </a:r>
              <a:endParaRPr lang="es-ES" sz="4000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166" name="Rectángulo 165">
              <a:extLst>
                <a:ext uri="{FF2B5EF4-FFF2-40B4-BE49-F238E27FC236}">
                  <a16:creationId xmlns:a16="http://schemas.microsoft.com/office/drawing/2014/main" id="{79BCD7B6-4799-4405-A26E-26DE02C974EE}"/>
                </a:ext>
              </a:extLst>
            </p:cNvPr>
            <p:cNvSpPr/>
            <p:nvPr/>
          </p:nvSpPr>
          <p:spPr>
            <a:xfrm>
              <a:off x="2195790" y="3850417"/>
              <a:ext cx="793808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400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ch</a:t>
              </a:r>
              <a:endParaRPr lang="es-ES" sz="4000" b="1" cap="none" spc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167" name="Rectángulo 166">
              <a:extLst>
                <a:ext uri="{FF2B5EF4-FFF2-40B4-BE49-F238E27FC236}">
                  <a16:creationId xmlns:a16="http://schemas.microsoft.com/office/drawing/2014/main" id="{1C675303-4EBA-4E13-A174-A755A53FD8E8}"/>
                </a:ext>
              </a:extLst>
            </p:cNvPr>
            <p:cNvSpPr/>
            <p:nvPr/>
          </p:nvSpPr>
          <p:spPr>
            <a:xfrm>
              <a:off x="6665313" y="4042619"/>
              <a:ext cx="413896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400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r</a:t>
              </a:r>
              <a:endParaRPr lang="es-ES" sz="4000" b="1" cap="none" spc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168" name="Rectángulo 167">
              <a:extLst>
                <a:ext uri="{FF2B5EF4-FFF2-40B4-BE49-F238E27FC236}">
                  <a16:creationId xmlns:a16="http://schemas.microsoft.com/office/drawing/2014/main" id="{9021C99E-460B-4574-A9E7-64F7D7D9D23D}"/>
                </a:ext>
              </a:extLst>
            </p:cNvPr>
            <p:cNvSpPr/>
            <p:nvPr/>
          </p:nvSpPr>
          <p:spPr>
            <a:xfrm>
              <a:off x="2517170" y="1553371"/>
              <a:ext cx="413896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40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r</a:t>
              </a:r>
            </a:p>
          </p:txBody>
        </p:sp>
        <p:sp>
          <p:nvSpPr>
            <p:cNvPr id="169" name="Rectángulo 168">
              <a:extLst>
                <a:ext uri="{FF2B5EF4-FFF2-40B4-BE49-F238E27FC236}">
                  <a16:creationId xmlns:a16="http://schemas.microsoft.com/office/drawing/2014/main" id="{CBABA92E-6B9E-497E-86FB-17B59CCCAFE8}"/>
                </a:ext>
              </a:extLst>
            </p:cNvPr>
            <p:cNvSpPr/>
            <p:nvPr/>
          </p:nvSpPr>
          <p:spPr>
            <a:xfrm>
              <a:off x="7814396" y="1537697"/>
              <a:ext cx="413896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40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r</a:t>
              </a:r>
              <a:endParaRPr lang="es-ES" sz="4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170" name="Rectángulo 169">
              <a:extLst>
                <a:ext uri="{FF2B5EF4-FFF2-40B4-BE49-F238E27FC236}">
                  <a16:creationId xmlns:a16="http://schemas.microsoft.com/office/drawing/2014/main" id="{081A4803-A6FA-4C5C-A06F-733A96337A52}"/>
                </a:ext>
              </a:extLst>
            </p:cNvPr>
            <p:cNvSpPr/>
            <p:nvPr/>
          </p:nvSpPr>
          <p:spPr>
            <a:xfrm>
              <a:off x="3526054" y="2158862"/>
              <a:ext cx="478016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40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e</a:t>
              </a:r>
              <a:endParaRPr lang="es-ES" sz="4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171" name="Rectángulo 170">
              <a:extLst>
                <a:ext uri="{FF2B5EF4-FFF2-40B4-BE49-F238E27FC236}">
                  <a16:creationId xmlns:a16="http://schemas.microsoft.com/office/drawing/2014/main" id="{7DCDDD0C-EBE3-40E1-8484-22044A05740B}"/>
                </a:ext>
              </a:extLst>
            </p:cNvPr>
            <p:cNvSpPr/>
            <p:nvPr/>
          </p:nvSpPr>
          <p:spPr>
            <a:xfrm>
              <a:off x="9721797" y="1870698"/>
              <a:ext cx="478016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40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e</a:t>
              </a:r>
            </a:p>
          </p:txBody>
        </p:sp>
        <p:cxnSp>
          <p:nvCxnSpPr>
            <p:cNvPr id="172" name="Conector: curvado 171">
              <a:extLst>
                <a:ext uri="{FF2B5EF4-FFF2-40B4-BE49-F238E27FC236}">
                  <a16:creationId xmlns:a16="http://schemas.microsoft.com/office/drawing/2014/main" id="{586949F8-E881-4CBE-A035-D33782192A5A}"/>
                </a:ext>
              </a:extLst>
            </p:cNvPr>
            <p:cNvCxnSpPr>
              <a:cxnSpLocks/>
              <a:stCxn id="8" idx="3"/>
              <a:endCxn id="8" idx="5"/>
            </p:cNvCxnSpPr>
            <p:nvPr/>
          </p:nvCxnSpPr>
          <p:spPr>
            <a:xfrm rot="16200000" flipH="1">
              <a:off x="8797843" y="2835417"/>
              <a:ext cx="12700" cy="1242937"/>
            </a:xfrm>
            <a:prstGeom prst="curvedConnector3">
              <a:avLst>
                <a:gd name="adj1" fmla="val 2854417"/>
              </a:avLst>
            </a:prstGeom>
            <a:ln>
              <a:solidFill>
                <a:schemeClr val="tx1"/>
              </a:solidFill>
              <a:tailEnd type="triangle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Rectángulo 182">
              <a:extLst>
                <a:ext uri="{FF2B5EF4-FFF2-40B4-BE49-F238E27FC236}">
                  <a16:creationId xmlns:a16="http://schemas.microsoft.com/office/drawing/2014/main" id="{71F131D6-0560-43AF-B555-A34521E7F7CC}"/>
                </a:ext>
              </a:extLst>
            </p:cNvPr>
            <p:cNvSpPr/>
            <p:nvPr/>
          </p:nvSpPr>
          <p:spPr>
            <a:xfrm>
              <a:off x="7724665" y="3470792"/>
              <a:ext cx="805029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400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ab</a:t>
              </a:r>
              <a:endParaRPr lang="es-ES" sz="4000" b="1" cap="none" spc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185" name="Rectángulo 184">
              <a:extLst>
                <a:ext uri="{FF2B5EF4-FFF2-40B4-BE49-F238E27FC236}">
                  <a16:creationId xmlns:a16="http://schemas.microsoft.com/office/drawing/2014/main" id="{BB6536C5-1760-44E4-8B25-13CA501A23CB}"/>
                </a:ext>
              </a:extLst>
            </p:cNvPr>
            <p:cNvSpPr/>
            <p:nvPr/>
          </p:nvSpPr>
          <p:spPr>
            <a:xfrm>
              <a:off x="5732070" y="1503476"/>
              <a:ext cx="484428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400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186" name="Rectángulo 185">
              <a:extLst>
                <a:ext uri="{FF2B5EF4-FFF2-40B4-BE49-F238E27FC236}">
                  <a16:creationId xmlns:a16="http://schemas.microsoft.com/office/drawing/2014/main" id="{68B72E09-8F30-4054-97E0-218F2AD899AC}"/>
                </a:ext>
              </a:extLst>
            </p:cNvPr>
            <p:cNvSpPr/>
            <p:nvPr/>
          </p:nvSpPr>
          <p:spPr>
            <a:xfrm>
              <a:off x="10898324" y="1144842"/>
              <a:ext cx="484428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400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187" name="Rectángulo 186">
              <a:extLst>
                <a:ext uri="{FF2B5EF4-FFF2-40B4-BE49-F238E27FC236}">
                  <a16:creationId xmlns:a16="http://schemas.microsoft.com/office/drawing/2014/main" id="{013687AF-3511-4946-AFD7-F1622FA85F34}"/>
                </a:ext>
              </a:extLst>
            </p:cNvPr>
            <p:cNvSpPr/>
            <p:nvPr/>
          </p:nvSpPr>
          <p:spPr>
            <a:xfrm>
              <a:off x="7199482" y="2713266"/>
              <a:ext cx="365806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400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i</a:t>
              </a:r>
              <a:endParaRPr lang="es-ES" sz="4000" b="1" cap="none" spc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</p:grpSp>
      <p:sp>
        <p:nvSpPr>
          <p:cNvPr id="188" name="Rectángulo 187">
            <a:extLst>
              <a:ext uri="{FF2B5EF4-FFF2-40B4-BE49-F238E27FC236}">
                <a16:creationId xmlns:a16="http://schemas.microsoft.com/office/drawing/2014/main" id="{DEE54FDF-73E1-438C-977B-5EF2FFAD5031}"/>
              </a:ext>
            </a:extLst>
          </p:cNvPr>
          <p:cNvSpPr/>
          <p:nvPr/>
        </p:nvSpPr>
        <p:spPr>
          <a:xfrm>
            <a:off x="3140498" y="5352582"/>
            <a:ext cx="49084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</a:t>
            </a:r>
          </a:p>
        </p:txBody>
      </p:sp>
      <p:sp>
        <p:nvSpPr>
          <p:cNvPr id="189" name="Rectángulo 188">
            <a:extLst>
              <a:ext uri="{FF2B5EF4-FFF2-40B4-BE49-F238E27FC236}">
                <a16:creationId xmlns:a16="http://schemas.microsoft.com/office/drawing/2014/main" id="{841D2D36-22C9-4A2A-9EEC-958CBF33294D}"/>
              </a:ext>
            </a:extLst>
          </p:cNvPr>
          <p:cNvSpPr/>
          <p:nvPr/>
        </p:nvSpPr>
        <p:spPr>
          <a:xfrm>
            <a:off x="2976992" y="5905273"/>
            <a:ext cx="81785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ab</a:t>
            </a:r>
          </a:p>
        </p:txBody>
      </p:sp>
      <p:sp>
        <p:nvSpPr>
          <p:cNvPr id="190" name="Rectángulo 189">
            <a:extLst>
              <a:ext uri="{FF2B5EF4-FFF2-40B4-BE49-F238E27FC236}">
                <a16:creationId xmlns:a16="http://schemas.microsoft.com/office/drawing/2014/main" id="{BE932855-8F63-4A3E-BCD8-66FA37E79C5C}"/>
              </a:ext>
            </a:extLst>
          </p:cNvPr>
          <p:cNvSpPr/>
          <p:nvPr/>
        </p:nvSpPr>
        <p:spPr>
          <a:xfrm>
            <a:off x="4864177" y="5352582"/>
            <a:ext cx="47961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</a:t>
            </a:r>
          </a:p>
        </p:txBody>
      </p:sp>
      <p:sp>
        <p:nvSpPr>
          <p:cNvPr id="191" name="Rectángulo 190">
            <a:extLst>
              <a:ext uri="{FF2B5EF4-FFF2-40B4-BE49-F238E27FC236}">
                <a16:creationId xmlns:a16="http://schemas.microsoft.com/office/drawing/2014/main" id="{2D842739-8269-4169-BCB0-C2A62805FA7C}"/>
              </a:ext>
            </a:extLst>
          </p:cNvPr>
          <p:cNvSpPr/>
          <p:nvPr/>
        </p:nvSpPr>
        <p:spPr>
          <a:xfrm>
            <a:off x="4672252" y="5905273"/>
            <a:ext cx="8066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ch</a:t>
            </a:r>
          </a:p>
        </p:txBody>
      </p:sp>
      <p:sp>
        <p:nvSpPr>
          <p:cNvPr id="192" name="Rectángulo 191">
            <a:extLst>
              <a:ext uri="{FF2B5EF4-FFF2-40B4-BE49-F238E27FC236}">
                <a16:creationId xmlns:a16="http://schemas.microsoft.com/office/drawing/2014/main" id="{61C54DE3-2C11-4290-854B-081C2D480A09}"/>
              </a:ext>
            </a:extLst>
          </p:cNvPr>
          <p:cNvSpPr/>
          <p:nvPr/>
        </p:nvSpPr>
        <p:spPr>
          <a:xfrm>
            <a:off x="6582245" y="5352582"/>
            <a:ext cx="48442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</a:t>
            </a:r>
          </a:p>
        </p:txBody>
      </p:sp>
      <p:sp>
        <p:nvSpPr>
          <p:cNvPr id="193" name="Rectángulo 192">
            <a:extLst>
              <a:ext uri="{FF2B5EF4-FFF2-40B4-BE49-F238E27FC236}">
                <a16:creationId xmlns:a16="http://schemas.microsoft.com/office/drawing/2014/main" id="{31DF7376-30D9-4083-851E-8BABDCE8F6E7}"/>
              </a:ext>
            </a:extLst>
          </p:cNvPr>
          <p:cNvSpPr/>
          <p:nvPr/>
        </p:nvSpPr>
        <p:spPr>
          <a:xfrm>
            <a:off x="6638350" y="5905273"/>
            <a:ext cx="37221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</a:t>
            </a:r>
          </a:p>
        </p:txBody>
      </p:sp>
      <p:sp>
        <p:nvSpPr>
          <p:cNvPr id="194" name="Rectángulo 193">
            <a:extLst>
              <a:ext uri="{FF2B5EF4-FFF2-40B4-BE49-F238E27FC236}">
                <a16:creationId xmlns:a16="http://schemas.microsoft.com/office/drawing/2014/main" id="{E7F44B04-3590-4AA9-909A-EC36B334BDAD}"/>
              </a:ext>
            </a:extLst>
          </p:cNvPr>
          <p:cNvSpPr/>
          <p:nvPr/>
        </p:nvSpPr>
        <p:spPr>
          <a:xfrm>
            <a:off x="8322891" y="5352582"/>
            <a:ext cx="4203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</a:t>
            </a:r>
          </a:p>
        </p:txBody>
      </p:sp>
      <p:sp>
        <p:nvSpPr>
          <p:cNvPr id="195" name="CuadroTexto 194">
            <a:extLst>
              <a:ext uri="{FF2B5EF4-FFF2-40B4-BE49-F238E27FC236}">
                <a16:creationId xmlns:a16="http://schemas.microsoft.com/office/drawing/2014/main" id="{3AE26173-336B-4A06-BFAD-AA16A606F751}"/>
              </a:ext>
            </a:extLst>
          </p:cNvPr>
          <p:cNvSpPr txBox="1"/>
          <p:nvPr/>
        </p:nvSpPr>
        <p:spPr>
          <a:xfrm>
            <a:off x="3677613" y="5597496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Acepta</a:t>
            </a:r>
          </a:p>
        </p:txBody>
      </p:sp>
      <p:sp>
        <p:nvSpPr>
          <p:cNvPr id="196" name="CuadroTexto 195">
            <a:extLst>
              <a:ext uri="{FF2B5EF4-FFF2-40B4-BE49-F238E27FC236}">
                <a16:creationId xmlns:a16="http://schemas.microsoft.com/office/drawing/2014/main" id="{B80ECD14-2D24-4D0E-8DEA-ACA701D3AE1D}"/>
              </a:ext>
            </a:extLst>
          </p:cNvPr>
          <p:cNvSpPr txBox="1"/>
          <p:nvPr/>
        </p:nvSpPr>
        <p:spPr>
          <a:xfrm>
            <a:off x="3677613" y="5997606"/>
            <a:ext cx="811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Agrega </a:t>
            </a:r>
          </a:p>
          <a:p>
            <a:r>
              <a:rPr lang="es-CL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boleta</a:t>
            </a:r>
          </a:p>
        </p:txBody>
      </p:sp>
      <p:sp>
        <p:nvSpPr>
          <p:cNvPr id="197" name="CuadroTexto 196">
            <a:extLst>
              <a:ext uri="{FF2B5EF4-FFF2-40B4-BE49-F238E27FC236}">
                <a16:creationId xmlns:a16="http://schemas.microsoft.com/office/drawing/2014/main" id="{7496675C-46F0-432D-8AA5-6E44601F72E5}"/>
              </a:ext>
            </a:extLst>
          </p:cNvPr>
          <p:cNvSpPr txBox="1"/>
          <p:nvPr/>
        </p:nvSpPr>
        <p:spPr>
          <a:xfrm>
            <a:off x="5299577" y="5481023"/>
            <a:ext cx="832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</a:t>
            </a:r>
          </a:p>
          <a:p>
            <a:r>
              <a:rPr lang="es-CL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</a:t>
            </a:r>
          </a:p>
        </p:txBody>
      </p:sp>
      <p:sp>
        <p:nvSpPr>
          <p:cNvPr id="198" name="CuadroTexto 197">
            <a:extLst>
              <a:ext uri="{FF2B5EF4-FFF2-40B4-BE49-F238E27FC236}">
                <a16:creationId xmlns:a16="http://schemas.microsoft.com/office/drawing/2014/main" id="{4B4EC4F3-C54F-4D77-A13F-ADD30CA50ECD}"/>
              </a:ext>
            </a:extLst>
          </p:cNvPr>
          <p:cNvSpPr txBox="1"/>
          <p:nvPr/>
        </p:nvSpPr>
        <p:spPr>
          <a:xfrm>
            <a:off x="5341394" y="6141437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Chequea</a:t>
            </a:r>
          </a:p>
        </p:txBody>
      </p:sp>
      <p:sp>
        <p:nvSpPr>
          <p:cNvPr id="199" name="CuadroTexto 198">
            <a:extLst>
              <a:ext uri="{FF2B5EF4-FFF2-40B4-BE49-F238E27FC236}">
                <a16:creationId xmlns:a16="http://schemas.microsoft.com/office/drawing/2014/main" id="{E5EAFAA8-701D-469A-B2B5-690C685F311E}"/>
              </a:ext>
            </a:extLst>
          </p:cNvPr>
          <p:cNvSpPr txBox="1"/>
          <p:nvPr/>
        </p:nvSpPr>
        <p:spPr>
          <a:xfrm>
            <a:off x="7045834" y="5588745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Envía</a:t>
            </a:r>
          </a:p>
        </p:txBody>
      </p:sp>
      <p:sp>
        <p:nvSpPr>
          <p:cNvPr id="200" name="CuadroTexto 199">
            <a:extLst>
              <a:ext uri="{FF2B5EF4-FFF2-40B4-BE49-F238E27FC236}">
                <a16:creationId xmlns:a16="http://schemas.microsoft.com/office/drawing/2014/main" id="{99158C6F-74AF-44CA-BC4B-21382ED8B4EB}"/>
              </a:ext>
            </a:extLst>
          </p:cNvPr>
          <p:cNvSpPr txBox="1"/>
          <p:nvPr/>
        </p:nvSpPr>
        <p:spPr>
          <a:xfrm>
            <a:off x="7040976" y="6105327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Ingresa</a:t>
            </a:r>
          </a:p>
        </p:txBody>
      </p:sp>
      <p:sp>
        <p:nvSpPr>
          <p:cNvPr id="201" name="CuadroTexto 200">
            <a:extLst>
              <a:ext uri="{FF2B5EF4-FFF2-40B4-BE49-F238E27FC236}">
                <a16:creationId xmlns:a16="http://schemas.microsoft.com/office/drawing/2014/main" id="{BD6D903A-ABBD-4D69-98C5-E63860E87271}"/>
              </a:ext>
            </a:extLst>
          </p:cNvPr>
          <p:cNvSpPr txBox="1"/>
          <p:nvPr/>
        </p:nvSpPr>
        <p:spPr>
          <a:xfrm>
            <a:off x="8676514" y="5588745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Rechaza</a:t>
            </a:r>
          </a:p>
        </p:txBody>
      </p:sp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F691C53A-0FB8-40C9-A11D-4CE099B7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7562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74">
            <a:extLst>
              <a:ext uri="{FF2B5EF4-FFF2-40B4-BE49-F238E27FC236}">
                <a16:creationId xmlns:a16="http://schemas.microsoft.com/office/drawing/2014/main" id="{D8AFD15B-CF29-4306-884F-47675092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B644AEB-16C3-492E-BD13-1EB02E984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733" y="2255301"/>
            <a:ext cx="6073219" cy="1517984"/>
          </a:xfrm>
        </p:spPr>
        <p:txBody>
          <a:bodyPr>
            <a:noAutofit/>
          </a:bodyPr>
          <a:lstStyle/>
          <a:p>
            <a:pPr algn="ctr"/>
            <a:r>
              <a:rPr lang="es-CL" sz="8000" b="1" cap="none">
                <a:ln w="9525">
                  <a:solidFill>
                    <a:schemeClr val="bg1"/>
                  </a:solidFill>
                  <a:prstDash val="solid"/>
                </a:ln>
                <a:blipFill dpi="0" rotWithShape="1">
                  <a:blip r:embed="rId3"/>
                  <a:srcRect/>
                  <a:tile tx="6350" ty="-127000" sx="65000" sy="64000" flip="none" algn="tl"/>
                </a:blip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APLICACIÓN OBTENIDA</a:t>
            </a: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7EC0D68F-F813-4414-800D-F8D4F0AB8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866" y="401980"/>
            <a:ext cx="6115733" cy="6456021"/>
          </a:xfrm>
          <a:custGeom>
            <a:avLst/>
            <a:gdLst>
              <a:gd name="connsiteX0" fmla="*/ 2259477 w 6115733"/>
              <a:gd name="connsiteY0" fmla="*/ 433395 h 6456021"/>
              <a:gd name="connsiteX1" fmla="*/ 5681904 w 6115733"/>
              <a:gd name="connsiteY1" fmla="*/ 3852396 h 6456021"/>
              <a:gd name="connsiteX2" fmla="*/ 4679499 w 6115733"/>
              <a:gd name="connsiteY2" fmla="*/ 6269995 h 6456021"/>
              <a:gd name="connsiteX3" fmla="*/ 4474613 w 6115733"/>
              <a:gd name="connsiteY3" fmla="*/ 6456021 h 6456021"/>
              <a:gd name="connsiteX4" fmla="*/ 44341 w 6115733"/>
              <a:gd name="connsiteY4" fmla="*/ 6456021 h 6456021"/>
              <a:gd name="connsiteX5" fmla="*/ 0 w 6115733"/>
              <a:gd name="connsiteY5" fmla="*/ 6415762 h 6456021"/>
              <a:gd name="connsiteX6" fmla="*/ 0 w 6115733"/>
              <a:gd name="connsiteY6" fmla="*/ 1289029 h 6456021"/>
              <a:gd name="connsiteX7" fmla="*/ 82495 w 6115733"/>
              <a:gd name="connsiteY7" fmla="*/ 1214128 h 6456021"/>
              <a:gd name="connsiteX8" fmla="*/ 2259477 w 6115733"/>
              <a:gd name="connsiteY8" fmla="*/ 433395 h 6456021"/>
              <a:gd name="connsiteX9" fmla="*/ 2259477 w 6115733"/>
              <a:gd name="connsiteY9" fmla="*/ 0 h 6456021"/>
              <a:gd name="connsiteX10" fmla="*/ 6115733 w 6115733"/>
              <a:gd name="connsiteY10" fmla="*/ 3852396 h 6456021"/>
              <a:gd name="connsiteX11" fmla="*/ 5235152 w 6115733"/>
              <a:gd name="connsiteY11" fmla="*/ 6302877 h 6456021"/>
              <a:gd name="connsiteX12" fmla="*/ 5095826 w 6115733"/>
              <a:gd name="connsiteY12" fmla="*/ 6456021 h 6456021"/>
              <a:gd name="connsiteX13" fmla="*/ 4617788 w 6115733"/>
              <a:gd name="connsiteY13" fmla="*/ 6456021 h 6456021"/>
              <a:gd name="connsiteX14" fmla="*/ 4747668 w 6115733"/>
              <a:gd name="connsiteY14" fmla="*/ 6338096 h 6456021"/>
              <a:gd name="connsiteX15" fmla="*/ 5778311 w 6115733"/>
              <a:gd name="connsiteY15" fmla="*/ 3852396 h 6456021"/>
              <a:gd name="connsiteX16" fmla="*/ 2259477 w 6115733"/>
              <a:gd name="connsiteY16" fmla="*/ 337085 h 6456021"/>
              <a:gd name="connsiteX17" fmla="*/ 21172 w 6115733"/>
              <a:gd name="connsiteY17" fmla="*/ 1139811 h 6456021"/>
              <a:gd name="connsiteX18" fmla="*/ 0 w 6115733"/>
              <a:gd name="connsiteY18" fmla="*/ 1159034 h 6456021"/>
              <a:gd name="connsiteX19" fmla="*/ 0 w 6115733"/>
              <a:gd name="connsiteY19" fmla="*/ 735177 h 6456021"/>
              <a:gd name="connsiteX20" fmla="*/ 103407 w 6115733"/>
              <a:gd name="connsiteY20" fmla="*/ 657929 h 6456021"/>
              <a:gd name="connsiteX21" fmla="*/ 2259477 w 6115733"/>
              <a:gd name="connsiteY21" fmla="*/ 0 h 645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38920B9-6E04-4CC0-941A-31B347AD9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948" y="2612936"/>
            <a:ext cx="4641397" cy="2320698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54CA915D-BDF0-41F8-B00E-FB186EFF7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17AAC03-BF64-4E67-9032-3BD024998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A131397-5A45-4344-9983-5E400A3EA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3CDA278-CD24-49DB-96B0-DC7EE1FDA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DE7168-9F10-41F0-9828-D285B9D0A4FF}" type="slidenum">
              <a:rPr lang="es-CL" smtClean="0"/>
              <a:pPr>
                <a:spcAft>
                  <a:spcPts val="600"/>
                </a:spcAft>
              </a:pPr>
              <a:t>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6476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87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6D86FA-C76D-434C-896B-3CA2E913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762" y="2393336"/>
            <a:ext cx="4741963" cy="2071328"/>
          </a:xfrm>
        </p:spPr>
        <p:txBody>
          <a:bodyPr>
            <a:normAutofit/>
          </a:bodyPr>
          <a:lstStyle/>
          <a:p>
            <a:r>
              <a:rPr lang="es-CL" sz="7700" b="1" cap="none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Solicitud</a:t>
            </a:r>
          </a:p>
        </p:txBody>
      </p:sp>
      <p:sp>
        <p:nvSpPr>
          <p:cNvPr id="97" name="Freeform: Shape 89">
            <a:extLst>
              <a:ext uri="{FF2B5EF4-FFF2-40B4-BE49-F238E27FC236}">
                <a16:creationId xmlns:a16="http://schemas.microsoft.com/office/drawing/2014/main" id="{E5821A2D-F010-4C2B-8819-23281D9C7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8" name="Group 91">
            <a:extLst>
              <a:ext uri="{FF2B5EF4-FFF2-40B4-BE49-F238E27FC236}">
                <a16:creationId xmlns:a16="http://schemas.microsoft.com/office/drawing/2014/main" id="{D68B9961-F007-40D1-AF51-61B6DE510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9FDF494-C7FB-47DF-BD39-1F65FA550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A822E1C-4C1A-4BEE-B19C-0FFB2D57B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A705FAE-7D96-457A-8DC2-0C480F368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CDE7168-9F10-41F0-9828-D285B9D0A4FF}" type="slidenum">
              <a:rPr lang="es-CL" smtClean="0"/>
              <a:t>17</a:t>
            </a:fld>
            <a:endParaRPr lang="es-CL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DBC4FE19-B9D6-48F6-A7EF-213A5A4503FC}"/>
              </a:ext>
            </a:extLst>
          </p:cNvPr>
          <p:cNvSpPr/>
          <p:nvPr/>
        </p:nvSpPr>
        <p:spPr>
          <a:xfrm>
            <a:off x="790275" y="1555038"/>
            <a:ext cx="3752367" cy="3747921"/>
          </a:xfrm>
          <a:prstGeom prst="ellipse">
            <a:avLst/>
          </a:prstGeom>
          <a:scene3d>
            <a:camera prst="orthographicFront"/>
            <a:lightRig rig="threePt" dir="t">
              <a:rot lat="0" lon="0" rev="7500000"/>
            </a:lightRig>
          </a:scene3d>
          <a:sp3d z="-152400" extrusionH="63500" prstMaterial="matte">
            <a:bevelT w="144450" h="6350" prst="relaxedInset"/>
            <a:contourClr>
              <a:schemeClr val="bg1"/>
            </a:contourClr>
          </a:sp3d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3" name="Rectángulo 22" descr="Lista">
            <a:extLst>
              <a:ext uri="{FF2B5EF4-FFF2-40B4-BE49-F238E27FC236}">
                <a16:creationId xmlns:a16="http://schemas.microsoft.com/office/drawing/2014/main" id="{39B565EC-B4FD-4501-8AC0-B801B31C5C10}"/>
              </a:ext>
            </a:extLst>
          </p:cNvPr>
          <p:cNvSpPr/>
          <p:nvPr/>
        </p:nvSpPr>
        <p:spPr>
          <a:xfrm>
            <a:off x="1603763" y="2359870"/>
            <a:ext cx="2125390" cy="2138255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ln>
            <a:noFill/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47614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80E61E04-3F7C-42DE-ABE7-D3F7E349C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B036F7E-6C8A-4549-99EF-9958C587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27FDCC-460D-4253-B2C6-4D314FB95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174" y="5022147"/>
            <a:ext cx="3164840" cy="108090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600" dirty="0" err="1">
                <a:blipFill dpi="0" rotWithShape="1">
                  <a:blip r:embed="rId5"/>
                  <a:srcRect/>
                  <a:tile tx="6350" ty="-127000" sx="65000" sy="64000" flip="none" algn="tl"/>
                </a:blipFill>
              </a:rPr>
              <a:t>Solicitud</a:t>
            </a:r>
            <a:endParaRPr lang="en-US" sz="6600" dirty="0">
              <a:blipFill dpi="0" rotWithShape="1">
                <a:blip r:embed="rId5"/>
                <a:srcRect/>
                <a:tile tx="6350" ty="-127000" sx="65000" sy="64000" flip="none" algn="tl"/>
              </a:blip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18EEDF7-9C23-452D-A0C6-CA8F53953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3503" y="5340164"/>
            <a:ext cx="3057652" cy="4448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 dirty="0" err="1">
                <a:solidFill>
                  <a:srgbClr val="000000"/>
                </a:solidFill>
              </a:rPr>
              <a:t>Datos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Principales</a:t>
            </a:r>
            <a:endParaRPr lang="en-US" sz="2200" dirty="0">
              <a:solidFill>
                <a:srgbClr val="000000"/>
              </a:solidFill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5EE15D0-BDD3-4CA6-B5DC-159D83FA6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1D99473-F547-41EE-8D8B-3DFA6E58D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1482930-66A8-46E9-8554-6D127FFCF1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Marcador de número de diapositiva 19">
            <a:extLst>
              <a:ext uri="{FF2B5EF4-FFF2-40B4-BE49-F238E27FC236}">
                <a16:creationId xmlns:a16="http://schemas.microsoft.com/office/drawing/2014/main" id="{29F01938-065D-4D2E-B043-523E62F2E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1893" y="5331907"/>
            <a:ext cx="1193868" cy="640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CDE7168-9F10-41F0-9828-D285B9D0A4FF}" type="slidenum">
              <a:rPr lang="en-US" sz="2800" smtClean="0"/>
              <a:pPr defTabSz="914400">
                <a:spcAft>
                  <a:spcPts val="600"/>
                </a:spcAft>
              </a:pPr>
              <a:t>18</a:t>
            </a:fld>
            <a:endParaRPr lang="en-US" sz="280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343D0EF-98E9-4135-A0A4-081D8E49E6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746" y="50038"/>
            <a:ext cx="9536667" cy="499169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4868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57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80E61E04-3F7C-42DE-ABE7-D3F7E349C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B036F7E-6C8A-4549-99EF-9958C587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05D7E43-C2D5-42B1-9E42-29CFCC7B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505" y="4883078"/>
            <a:ext cx="3126740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600" dirty="0" err="1">
                <a:blipFill dpi="0" rotWithShape="1">
                  <a:blip r:embed="rId5"/>
                  <a:srcRect/>
                  <a:tile tx="6350" ty="-127000" sx="65000" sy="64000" flip="none" algn="tl"/>
                </a:blipFill>
              </a:rPr>
              <a:t>Solicitud</a:t>
            </a:r>
            <a:endParaRPr lang="en-US" sz="6600" dirty="0">
              <a:blipFill dpi="0" rotWithShape="1">
                <a:blip r:embed="rId5"/>
                <a:srcRect/>
                <a:tile tx="6350" ty="-127000" sx="65000" sy="64000" flip="none" algn="tl"/>
              </a:blipFill>
            </a:endParaRPr>
          </a:p>
        </p:txBody>
      </p:sp>
      <p:sp>
        <p:nvSpPr>
          <p:cNvPr id="22" name="Marcador de contenido 21">
            <a:extLst>
              <a:ext uri="{FF2B5EF4-FFF2-40B4-BE49-F238E27FC236}">
                <a16:creationId xmlns:a16="http://schemas.microsoft.com/office/drawing/2014/main" id="{3B6BB03E-5FD3-46E0-9775-9F7C9E5025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33374" y="5621942"/>
            <a:ext cx="2943352" cy="4448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 dirty="0" err="1">
                <a:solidFill>
                  <a:srgbClr val="000000"/>
                </a:solidFill>
              </a:rPr>
              <a:t>Agregar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categoría</a:t>
            </a:r>
            <a:endParaRPr lang="en-US" sz="2200" dirty="0">
              <a:solidFill>
                <a:srgbClr val="000000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5EE15D0-BDD3-4CA6-B5DC-159D83FA6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1D99473-F547-41EE-8D8B-3DFA6E58D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1482930-66A8-46E9-8554-6D127FFCF1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A7DD8134-D62F-448A-AA09-13447111F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1893" y="5331907"/>
            <a:ext cx="1193868" cy="640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CDE7168-9F10-41F0-9828-D285B9D0A4FF}" type="slidenum">
              <a:rPr lang="en-US" sz="2800" smtClean="0"/>
              <a:pPr defTabSz="914400">
                <a:spcAft>
                  <a:spcPts val="600"/>
                </a:spcAft>
              </a:pPr>
              <a:t>19</a:t>
            </a:fld>
            <a:endParaRPr lang="en-US" sz="280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6561E19-30CB-464C-9349-EAF5463DB18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" t="1" r="-37" b="44280"/>
          <a:stretch/>
        </p:blipFill>
        <p:spPr>
          <a:xfrm>
            <a:off x="281157" y="55819"/>
            <a:ext cx="11626637" cy="413367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1813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CFFB95F-D901-4937-8084-8A7BAA84F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8353628-B513-4813-9465-534EC2C6B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777" y="639763"/>
            <a:ext cx="3046073" cy="5177377"/>
          </a:xfrm>
          <a:ln>
            <a:noFill/>
          </a:ln>
        </p:spPr>
        <p:txBody>
          <a:bodyPr>
            <a:normAutofit/>
          </a:bodyPr>
          <a:lstStyle/>
          <a:p>
            <a:r>
              <a:rPr lang="es-CL" sz="4000"/>
              <a:t>Proyecto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0F473BD-3FD3-4548-A8F5-11D3C9CB8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91E02ED-3E2E-4396-B6DE-5F93F2F11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8F088F5-B4E7-43B9-88F4-8667026E4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6" name="Marcador de contenido 3">
            <a:extLst>
              <a:ext uri="{FF2B5EF4-FFF2-40B4-BE49-F238E27FC236}">
                <a16:creationId xmlns:a16="http://schemas.microsoft.com/office/drawing/2014/main" id="{C0D949ED-EF03-4FC0-B9EF-4CA490550D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0002849"/>
              </p:ext>
            </p:extLst>
          </p:nvPr>
        </p:nvGraphicFramePr>
        <p:xfrm>
          <a:off x="622300" y="639763"/>
          <a:ext cx="657225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DEA4675-B760-480E-8495-252D8EFF6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1005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80E61E04-3F7C-42DE-ABE7-D3F7E349C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B036F7E-6C8A-4549-99EF-9958C587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F97B89-AAC6-40FA-96FD-F01742D67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596" y="4826486"/>
            <a:ext cx="3381265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s-CL" sz="66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Solicitud</a:t>
            </a:r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7B214FDE-678A-4C1F-A5DA-C21A834D8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0760" y="5429513"/>
            <a:ext cx="5093208" cy="4448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s-CL" sz="2200" dirty="0">
                <a:solidFill>
                  <a:srgbClr val="000000"/>
                </a:solidFill>
              </a:rPr>
              <a:t>Agregar Personas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5EE15D0-BDD3-4CA6-B5DC-159D83FA6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1D99473-F547-41EE-8D8B-3DFA6E58D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1482930-66A8-46E9-8554-6D127FFCF1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" name="Marcador de número de diapositiva 26">
            <a:extLst>
              <a:ext uri="{FF2B5EF4-FFF2-40B4-BE49-F238E27FC236}">
                <a16:creationId xmlns:a16="http://schemas.microsoft.com/office/drawing/2014/main" id="{E75E41D6-2904-4DE6-AB55-AA65D3DD4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1893" y="5331907"/>
            <a:ext cx="1193868" cy="640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CDE7168-9F10-41F0-9828-D285B9D0A4FF}" type="slidenum">
              <a:rPr lang="en-US" sz="2800" smtClean="0"/>
              <a:pPr defTabSz="914400">
                <a:spcAft>
                  <a:spcPts val="600"/>
                </a:spcAft>
              </a:pPr>
              <a:t>20</a:t>
            </a:fld>
            <a:endParaRPr lang="en-US" sz="280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46F42B3-CFFD-4E76-B135-F29C529C55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1780"/>
          <a:stretch/>
        </p:blipFill>
        <p:spPr>
          <a:xfrm>
            <a:off x="1656262" y="59696"/>
            <a:ext cx="8876427" cy="499564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5018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80E61E04-3F7C-42DE-ABE7-D3F7E349C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B036F7E-6C8A-4549-99EF-9958C587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F97B89-AAC6-40FA-96FD-F01742D67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940942"/>
            <a:ext cx="3369707" cy="1281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s-CL" sz="6600" dirty="0">
                <a:blipFill dpi="0" rotWithShape="1">
                  <a:blip r:embed="rId5"/>
                  <a:srcRect/>
                  <a:tile tx="6350" ty="-127000" sx="65000" sy="64000" flip="none" algn="tl"/>
                </a:blipFill>
              </a:rPr>
              <a:t>Solicitud</a:t>
            </a:r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7B214FDE-678A-4C1F-A5DA-C21A834D8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1267" y="5429513"/>
            <a:ext cx="4242308" cy="4448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s-CL" sz="2200" dirty="0">
                <a:solidFill>
                  <a:srgbClr val="000000"/>
                </a:solidFill>
              </a:rPr>
              <a:t>Resumen y generar Solicitud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5EE15D0-BDD3-4CA6-B5DC-159D83FA6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1D99473-F547-41EE-8D8B-3DFA6E58D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1482930-66A8-46E9-8554-6D127FFCF1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" name="Marcador de número de diapositiva 26">
            <a:extLst>
              <a:ext uri="{FF2B5EF4-FFF2-40B4-BE49-F238E27FC236}">
                <a16:creationId xmlns:a16="http://schemas.microsoft.com/office/drawing/2014/main" id="{E75E41D6-2904-4DE6-AB55-AA65D3DD4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1893" y="5331907"/>
            <a:ext cx="1193868" cy="640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CDE7168-9F10-41F0-9828-D285B9D0A4FF}" type="slidenum">
              <a:rPr lang="en-US" sz="2800" smtClean="0"/>
              <a:pPr defTabSz="914400">
                <a:spcAft>
                  <a:spcPts val="600"/>
                </a:spcAft>
              </a:pPr>
              <a:t>21</a:t>
            </a:fld>
            <a:endParaRPr lang="en-US" sz="280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DE3D578-97D9-48CD-9B1F-27D4264FF2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493" y="56287"/>
            <a:ext cx="8814049" cy="519109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1030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87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6D86FA-C76D-434C-896B-3CA2E913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762" y="2393336"/>
            <a:ext cx="4741963" cy="2071328"/>
          </a:xfrm>
        </p:spPr>
        <p:txBody>
          <a:bodyPr>
            <a:normAutofit/>
          </a:bodyPr>
          <a:lstStyle/>
          <a:p>
            <a:r>
              <a:rPr lang="es-CL" sz="7700" b="1" cap="none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Resolución</a:t>
            </a:r>
          </a:p>
        </p:txBody>
      </p:sp>
      <p:sp>
        <p:nvSpPr>
          <p:cNvPr id="97" name="Freeform: Shape 89">
            <a:extLst>
              <a:ext uri="{FF2B5EF4-FFF2-40B4-BE49-F238E27FC236}">
                <a16:creationId xmlns:a16="http://schemas.microsoft.com/office/drawing/2014/main" id="{E5821A2D-F010-4C2B-8819-23281D9C7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8" name="Group 91">
            <a:extLst>
              <a:ext uri="{FF2B5EF4-FFF2-40B4-BE49-F238E27FC236}">
                <a16:creationId xmlns:a16="http://schemas.microsoft.com/office/drawing/2014/main" id="{D68B9961-F007-40D1-AF51-61B6DE510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9FDF494-C7FB-47DF-BD39-1F65FA550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A822E1C-4C1A-4BEE-B19C-0FFB2D57B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A705FAE-7D96-457A-8DC2-0C480F368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CDE7168-9F10-41F0-9828-D285B9D0A4FF}" type="slidenum">
              <a:rPr lang="es-CL" smtClean="0"/>
              <a:t>22</a:t>
            </a:fld>
            <a:endParaRPr lang="es-CL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D363889-96F1-4D59-A41F-25112556B47C}"/>
              </a:ext>
            </a:extLst>
          </p:cNvPr>
          <p:cNvSpPr/>
          <p:nvPr/>
        </p:nvSpPr>
        <p:spPr>
          <a:xfrm>
            <a:off x="790275" y="1555038"/>
            <a:ext cx="3752367" cy="3732682"/>
          </a:xfrm>
          <a:prstGeom prst="ellipse">
            <a:avLst/>
          </a:prstGeom>
          <a:scene3d>
            <a:camera prst="orthographicFront"/>
            <a:lightRig rig="threePt" dir="t">
              <a:rot lat="0" lon="0" rev="7500000"/>
            </a:lightRig>
          </a:scene3d>
          <a:sp3d z="-152400" extrusionH="63500" prstMaterial="matte">
            <a:bevelT w="144450" h="6350" prst="relaxedInset"/>
            <a:contourClr>
              <a:schemeClr val="bg1"/>
            </a:contourClr>
          </a:sp3d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s-CL"/>
          </a:p>
        </p:txBody>
      </p:sp>
      <p:pic>
        <p:nvPicPr>
          <p:cNvPr id="13" name="Graphic 51" descr="Rollo de diploma">
            <a:extLst>
              <a:ext uri="{FF2B5EF4-FFF2-40B4-BE49-F238E27FC236}">
                <a16:creationId xmlns:a16="http://schemas.microsoft.com/office/drawing/2014/main" id="{A19C9CE4-7168-4CD1-AF00-BA9A916CC0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603762" y="2353056"/>
            <a:ext cx="2125391" cy="214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31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80E61E04-3F7C-42DE-ABE7-D3F7E349C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B036F7E-6C8A-4549-99EF-9958C587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F97B89-AAC6-40FA-96FD-F01742D67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596" y="5182696"/>
            <a:ext cx="3571240" cy="108090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s-CL" sz="6600" dirty="0">
                <a:blipFill dpi="0" rotWithShape="1">
                  <a:blip r:embed="rId5"/>
                  <a:srcRect/>
                  <a:tile tx="6350" ty="-127000" sx="65000" sy="64000" flip="none" algn="tl"/>
                </a:blipFill>
              </a:rPr>
              <a:t>Resolución</a:t>
            </a:r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7B214FDE-678A-4C1F-A5DA-C21A834D8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862" y="5500713"/>
            <a:ext cx="5813552" cy="4448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s-CL" sz="2200" dirty="0">
                <a:solidFill>
                  <a:srgbClr val="000000"/>
                </a:solidFill>
              </a:rPr>
              <a:t>Resumen y datos principales de resolución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5EE15D0-BDD3-4CA6-B5DC-159D83FA6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1D99473-F547-41EE-8D8B-3DFA6E58D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1482930-66A8-46E9-8554-6D127FFCF1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" name="Marcador de número de diapositiva 26">
            <a:extLst>
              <a:ext uri="{FF2B5EF4-FFF2-40B4-BE49-F238E27FC236}">
                <a16:creationId xmlns:a16="http://schemas.microsoft.com/office/drawing/2014/main" id="{E75E41D6-2904-4DE6-AB55-AA65D3DD4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1893" y="5331907"/>
            <a:ext cx="1193868" cy="640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CDE7168-9F10-41F0-9828-D285B9D0A4FF}" type="slidenum">
              <a:rPr lang="en-US" sz="2800" smtClean="0"/>
              <a:pPr defTabSz="914400">
                <a:spcAft>
                  <a:spcPts val="600"/>
                </a:spcAft>
              </a:pPr>
              <a:t>23</a:t>
            </a:fld>
            <a:endParaRPr lang="en-US" sz="280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261CC1C-4F78-47EB-BBEF-39B9AA0E47F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r="8195" b="14039"/>
          <a:stretch/>
        </p:blipFill>
        <p:spPr>
          <a:xfrm>
            <a:off x="1579316" y="53153"/>
            <a:ext cx="8906028" cy="504514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9335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87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6D86FA-C76D-434C-896B-3CA2E913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762" y="2393336"/>
            <a:ext cx="4741963" cy="2071328"/>
          </a:xfrm>
        </p:spPr>
        <p:txBody>
          <a:bodyPr>
            <a:normAutofit/>
          </a:bodyPr>
          <a:lstStyle/>
          <a:p>
            <a:r>
              <a:rPr lang="es-CL" sz="7700" b="1" cap="none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Rendición</a:t>
            </a:r>
          </a:p>
        </p:txBody>
      </p:sp>
      <p:sp>
        <p:nvSpPr>
          <p:cNvPr id="97" name="Freeform: Shape 89">
            <a:extLst>
              <a:ext uri="{FF2B5EF4-FFF2-40B4-BE49-F238E27FC236}">
                <a16:creationId xmlns:a16="http://schemas.microsoft.com/office/drawing/2014/main" id="{E5821A2D-F010-4C2B-8819-23281D9C7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8" name="Group 91">
            <a:extLst>
              <a:ext uri="{FF2B5EF4-FFF2-40B4-BE49-F238E27FC236}">
                <a16:creationId xmlns:a16="http://schemas.microsoft.com/office/drawing/2014/main" id="{D68B9961-F007-40D1-AF51-61B6DE510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9FDF494-C7FB-47DF-BD39-1F65FA550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A822E1C-4C1A-4BEE-B19C-0FFB2D57B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A705FAE-7D96-457A-8DC2-0C480F368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CDE7168-9F10-41F0-9828-D285B9D0A4FF}" type="slidenum">
              <a:rPr lang="es-CL" smtClean="0"/>
              <a:t>24</a:t>
            </a:fld>
            <a:endParaRPr lang="es-CL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597D115C-9D59-4559-8C9E-E2146049D539}"/>
              </a:ext>
            </a:extLst>
          </p:cNvPr>
          <p:cNvSpPr/>
          <p:nvPr/>
        </p:nvSpPr>
        <p:spPr>
          <a:xfrm>
            <a:off x="790275" y="1555039"/>
            <a:ext cx="3752367" cy="3747921"/>
          </a:xfrm>
          <a:prstGeom prst="ellipse">
            <a:avLst/>
          </a:prstGeom>
          <a:scene3d>
            <a:camera prst="orthographicFront"/>
            <a:lightRig rig="threePt" dir="t">
              <a:rot lat="0" lon="0" rev="7500000"/>
            </a:lightRig>
          </a:scene3d>
          <a:sp3d z="-152400" extrusionH="63500" prstMaterial="matte">
            <a:bevelT w="144450" h="6350" prst="relaxedInset"/>
            <a:contourClr>
              <a:schemeClr val="bg1"/>
            </a:contourClr>
          </a:sp3d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4" name="Rectángulo 13" descr="Dollar">
            <a:extLst>
              <a:ext uri="{FF2B5EF4-FFF2-40B4-BE49-F238E27FC236}">
                <a16:creationId xmlns:a16="http://schemas.microsoft.com/office/drawing/2014/main" id="{526CFB10-3526-40A8-BE6B-C576D2FE0F72}"/>
              </a:ext>
            </a:extLst>
          </p:cNvPr>
          <p:cNvSpPr/>
          <p:nvPr/>
        </p:nvSpPr>
        <p:spPr>
          <a:xfrm>
            <a:off x="1589959" y="2353775"/>
            <a:ext cx="2152998" cy="2150447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32101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80E61E04-3F7C-42DE-ABE7-D3F7E349C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B036F7E-6C8A-4549-99EF-9958C587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F97B89-AAC6-40FA-96FD-F01742D67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727" y="5022146"/>
            <a:ext cx="3291840" cy="108090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s-CL" sz="6600" dirty="0">
                <a:blipFill dpi="0" rotWithShape="1">
                  <a:blip r:embed="rId5"/>
                  <a:srcRect/>
                  <a:tile tx="6350" ty="-127000" sx="65000" sy="64000" flip="none" algn="tl"/>
                </a:blipFill>
              </a:rPr>
              <a:t>Rendición</a:t>
            </a:r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7B214FDE-678A-4C1F-A5DA-C21A834D8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8754" y="5429513"/>
            <a:ext cx="2867152" cy="4448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s-CL" sz="2200" dirty="0">
                <a:solidFill>
                  <a:srgbClr val="000000"/>
                </a:solidFill>
              </a:rPr>
              <a:t>Resumen Rendición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5EE15D0-BDD3-4CA6-B5DC-159D83FA6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1D99473-F547-41EE-8D8B-3DFA6E58D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1482930-66A8-46E9-8554-6D127FFCF1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" name="Marcador de número de diapositiva 26">
            <a:extLst>
              <a:ext uri="{FF2B5EF4-FFF2-40B4-BE49-F238E27FC236}">
                <a16:creationId xmlns:a16="http://schemas.microsoft.com/office/drawing/2014/main" id="{E75E41D6-2904-4DE6-AB55-AA65D3DD4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1893" y="5331907"/>
            <a:ext cx="1193868" cy="640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CDE7168-9F10-41F0-9828-D285B9D0A4FF}" type="slidenum">
              <a:rPr lang="en-US" sz="2800" smtClean="0"/>
              <a:pPr defTabSz="914400">
                <a:spcAft>
                  <a:spcPts val="600"/>
                </a:spcAft>
              </a:pPr>
              <a:t>25</a:t>
            </a:fld>
            <a:endParaRPr lang="en-US" sz="280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2024670-BF28-4562-B3A1-D90D785024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0116" y="58821"/>
            <a:ext cx="6751767" cy="504584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9650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80E61E04-3F7C-42DE-ABE7-D3F7E349C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B036F7E-6C8A-4549-99EF-9958C587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F97B89-AAC6-40FA-96FD-F01742D67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294" y="5213121"/>
            <a:ext cx="3253740" cy="108090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s-CL" sz="6600" dirty="0">
                <a:blipFill dpi="0" rotWithShape="1">
                  <a:blip r:embed="rId5"/>
                  <a:srcRect/>
                  <a:tile tx="6350" ty="-127000" sx="65000" sy="64000" flip="none" algn="tl"/>
                </a:blipFill>
              </a:rPr>
              <a:t>Rendición</a:t>
            </a:r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7B214FDE-678A-4C1F-A5DA-C21A834D8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9034" y="5527119"/>
            <a:ext cx="4810252" cy="4448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s-CL" sz="2200" dirty="0">
                <a:solidFill>
                  <a:srgbClr val="000000"/>
                </a:solidFill>
              </a:rPr>
              <a:t>Personas con declaración de gastos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5EE15D0-BDD3-4CA6-B5DC-159D83FA6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1D99473-F547-41EE-8D8B-3DFA6E58D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1482930-66A8-46E9-8554-6D127FFCF1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" name="Marcador de número de diapositiva 26">
            <a:extLst>
              <a:ext uri="{FF2B5EF4-FFF2-40B4-BE49-F238E27FC236}">
                <a16:creationId xmlns:a16="http://schemas.microsoft.com/office/drawing/2014/main" id="{E75E41D6-2904-4DE6-AB55-AA65D3DD4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1893" y="5331907"/>
            <a:ext cx="1193868" cy="640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CDE7168-9F10-41F0-9828-D285B9D0A4FF}" type="slidenum">
              <a:rPr lang="en-US" sz="2800" smtClean="0"/>
              <a:pPr defTabSz="914400">
                <a:spcAft>
                  <a:spcPts val="600"/>
                </a:spcAft>
              </a:pPr>
              <a:t>26</a:t>
            </a:fld>
            <a:endParaRPr lang="en-US" sz="280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882D729-4354-4438-B705-FE614DA141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1174" y="75907"/>
            <a:ext cx="7854416" cy="508006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2681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80E61E04-3F7C-42DE-ABE7-D3F7E349C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B036F7E-6C8A-4549-99EF-9958C587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F97B89-AAC6-40FA-96FD-F01742D67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5" y="5022146"/>
            <a:ext cx="3190240" cy="108090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s-CL" sz="6600" dirty="0">
                <a:blipFill dpi="0" rotWithShape="1">
                  <a:blip r:embed="rId5"/>
                  <a:srcRect/>
                  <a:tile tx="6350" ty="-127000" sx="65000" sy="64000" flip="none" algn="tl"/>
                </a:blipFill>
              </a:rPr>
              <a:t>Rendición</a:t>
            </a:r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7B214FDE-678A-4C1F-A5DA-C21A834D8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2267" y="5403376"/>
            <a:ext cx="6684566" cy="4448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s-CL" sz="2200" dirty="0">
                <a:solidFill>
                  <a:srgbClr val="000000"/>
                </a:solidFill>
              </a:rPr>
              <a:t>Agregar documentación de gastos de una Persona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5EE15D0-BDD3-4CA6-B5DC-159D83FA6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1D99473-F547-41EE-8D8B-3DFA6E58D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1482930-66A8-46E9-8554-6D127FFCF1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" name="Marcador de número de diapositiva 26">
            <a:extLst>
              <a:ext uri="{FF2B5EF4-FFF2-40B4-BE49-F238E27FC236}">
                <a16:creationId xmlns:a16="http://schemas.microsoft.com/office/drawing/2014/main" id="{E75E41D6-2904-4DE6-AB55-AA65D3DD4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1893" y="5331907"/>
            <a:ext cx="1193868" cy="640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CDE7168-9F10-41F0-9828-D285B9D0A4FF}" type="slidenum">
              <a:rPr lang="en-US" sz="2800" smtClean="0"/>
              <a:pPr defTabSz="914400">
                <a:spcAft>
                  <a:spcPts val="600"/>
                </a:spcAft>
              </a:pPr>
              <a:t>27</a:t>
            </a:fld>
            <a:endParaRPr lang="en-US" sz="280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A633158-B467-42D9-8905-9B5BF04CD8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994"/>
          <a:stretch/>
        </p:blipFill>
        <p:spPr>
          <a:xfrm>
            <a:off x="959388" y="56004"/>
            <a:ext cx="10145883" cy="498573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8261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74">
            <a:extLst>
              <a:ext uri="{FF2B5EF4-FFF2-40B4-BE49-F238E27FC236}">
                <a16:creationId xmlns:a16="http://schemas.microsoft.com/office/drawing/2014/main" id="{D8AFD15B-CF29-4306-884F-47675092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B644AEB-16C3-492E-BD13-1EB02E984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733" y="2255301"/>
            <a:ext cx="6073219" cy="1517984"/>
          </a:xfrm>
        </p:spPr>
        <p:txBody>
          <a:bodyPr>
            <a:noAutofit/>
          </a:bodyPr>
          <a:lstStyle/>
          <a:p>
            <a:pPr algn="ctr"/>
            <a:r>
              <a:rPr lang="es-CL" sz="8000" b="1" cap="none">
                <a:ln w="9525">
                  <a:solidFill>
                    <a:schemeClr val="bg1"/>
                  </a:solidFill>
                  <a:prstDash val="solid"/>
                </a:ln>
                <a:blipFill dpi="0" rotWithShape="1">
                  <a:blip r:embed="rId3"/>
                  <a:srcRect/>
                  <a:tile tx="6350" ty="-127000" sx="65000" sy="64000" flip="none" algn="tl"/>
                </a:blip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PRUEBAS Y RESULTADOS</a:t>
            </a: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7EC0D68F-F813-4414-800D-F8D4F0AB8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866" y="401980"/>
            <a:ext cx="6115733" cy="6456021"/>
          </a:xfrm>
          <a:custGeom>
            <a:avLst/>
            <a:gdLst>
              <a:gd name="connsiteX0" fmla="*/ 2259477 w 6115733"/>
              <a:gd name="connsiteY0" fmla="*/ 433395 h 6456021"/>
              <a:gd name="connsiteX1" fmla="*/ 5681904 w 6115733"/>
              <a:gd name="connsiteY1" fmla="*/ 3852396 h 6456021"/>
              <a:gd name="connsiteX2" fmla="*/ 4679499 w 6115733"/>
              <a:gd name="connsiteY2" fmla="*/ 6269995 h 6456021"/>
              <a:gd name="connsiteX3" fmla="*/ 4474613 w 6115733"/>
              <a:gd name="connsiteY3" fmla="*/ 6456021 h 6456021"/>
              <a:gd name="connsiteX4" fmla="*/ 44341 w 6115733"/>
              <a:gd name="connsiteY4" fmla="*/ 6456021 h 6456021"/>
              <a:gd name="connsiteX5" fmla="*/ 0 w 6115733"/>
              <a:gd name="connsiteY5" fmla="*/ 6415762 h 6456021"/>
              <a:gd name="connsiteX6" fmla="*/ 0 w 6115733"/>
              <a:gd name="connsiteY6" fmla="*/ 1289029 h 6456021"/>
              <a:gd name="connsiteX7" fmla="*/ 82495 w 6115733"/>
              <a:gd name="connsiteY7" fmla="*/ 1214128 h 6456021"/>
              <a:gd name="connsiteX8" fmla="*/ 2259477 w 6115733"/>
              <a:gd name="connsiteY8" fmla="*/ 433395 h 6456021"/>
              <a:gd name="connsiteX9" fmla="*/ 2259477 w 6115733"/>
              <a:gd name="connsiteY9" fmla="*/ 0 h 6456021"/>
              <a:gd name="connsiteX10" fmla="*/ 6115733 w 6115733"/>
              <a:gd name="connsiteY10" fmla="*/ 3852396 h 6456021"/>
              <a:gd name="connsiteX11" fmla="*/ 5235152 w 6115733"/>
              <a:gd name="connsiteY11" fmla="*/ 6302877 h 6456021"/>
              <a:gd name="connsiteX12" fmla="*/ 5095826 w 6115733"/>
              <a:gd name="connsiteY12" fmla="*/ 6456021 h 6456021"/>
              <a:gd name="connsiteX13" fmla="*/ 4617788 w 6115733"/>
              <a:gd name="connsiteY13" fmla="*/ 6456021 h 6456021"/>
              <a:gd name="connsiteX14" fmla="*/ 4747668 w 6115733"/>
              <a:gd name="connsiteY14" fmla="*/ 6338096 h 6456021"/>
              <a:gd name="connsiteX15" fmla="*/ 5778311 w 6115733"/>
              <a:gd name="connsiteY15" fmla="*/ 3852396 h 6456021"/>
              <a:gd name="connsiteX16" fmla="*/ 2259477 w 6115733"/>
              <a:gd name="connsiteY16" fmla="*/ 337085 h 6456021"/>
              <a:gd name="connsiteX17" fmla="*/ 21172 w 6115733"/>
              <a:gd name="connsiteY17" fmla="*/ 1139811 h 6456021"/>
              <a:gd name="connsiteX18" fmla="*/ 0 w 6115733"/>
              <a:gd name="connsiteY18" fmla="*/ 1159034 h 6456021"/>
              <a:gd name="connsiteX19" fmla="*/ 0 w 6115733"/>
              <a:gd name="connsiteY19" fmla="*/ 735177 h 6456021"/>
              <a:gd name="connsiteX20" fmla="*/ 103407 w 6115733"/>
              <a:gd name="connsiteY20" fmla="*/ 657929 h 6456021"/>
              <a:gd name="connsiteX21" fmla="*/ 2259477 w 6115733"/>
              <a:gd name="connsiteY21" fmla="*/ 0 h 645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Graphic 14" descr="Crecimiento del negocio">
            <a:extLst>
              <a:ext uri="{FF2B5EF4-FFF2-40B4-BE49-F238E27FC236}">
                <a16:creationId xmlns:a16="http://schemas.microsoft.com/office/drawing/2014/main" id="{338920B9-6E04-4CC0-941A-31B347AD9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35275" y="2255301"/>
            <a:ext cx="3542527" cy="3542527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54CA915D-BDF0-41F8-B00E-FB186EFF7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17AAC03-BF64-4E67-9032-3BD024998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A131397-5A45-4344-9983-5E400A3EA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3CDA278-CD24-49DB-96B0-DC7EE1FDA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DE7168-9F10-41F0-9828-D285B9D0A4FF}" type="slidenum">
              <a:rPr lang="es-CL" smtClean="0"/>
              <a:pPr>
                <a:spcAft>
                  <a:spcPts val="600"/>
                </a:spcAft>
              </a:pPr>
              <a:t>28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8302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51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53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55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57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70" name="Oval 58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1" name="Oval 59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2" name="Rectangle 61">
            <a:extLst>
              <a:ext uri="{FF2B5EF4-FFF2-40B4-BE49-F238E27FC236}">
                <a16:creationId xmlns:a16="http://schemas.microsoft.com/office/drawing/2014/main" id="{EB384DB2-5DBE-4000-BBD8-68F4A6F35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3" name="Rectangle 63">
            <a:extLst>
              <a:ext uri="{FF2B5EF4-FFF2-40B4-BE49-F238E27FC236}">
                <a16:creationId xmlns:a16="http://schemas.microsoft.com/office/drawing/2014/main" id="{F8497EEB-0DDE-4044-AAB7-899504057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72078"/>
            <a:ext cx="12192000" cy="309575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65">
            <a:extLst>
              <a:ext uri="{FF2B5EF4-FFF2-40B4-BE49-F238E27FC236}">
                <a16:creationId xmlns:a16="http://schemas.microsoft.com/office/drawing/2014/main" id="{291D5588-0A43-44F8-8BF9-4BD0CB073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218262"/>
            <a:ext cx="1080904" cy="1080902"/>
            <a:chOff x="9685338" y="4460675"/>
            <a:chExt cx="1080904" cy="1080902"/>
          </a:xfrm>
        </p:grpSpPr>
        <p:sp>
          <p:nvSpPr>
            <p:cNvPr id="75" name="Oval 66">
              <a:extLst>
                <a:ext uri="{FF2B5EF4-FFF2-40B4-BE49-F238E27FC236}">
                  <a16:creationId xmlns:a16="http://schemas.microsoft.com/office/drawing/2014/main" id="{C96F04B2-EA02-4F51-91CB-9399DBE724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6" name="Oval 67">
              <a:extLst>
                <a:ext uri="{FF2B5EF4-FFF2-40B4-BE49-F238E27FC236}">
                  <a16:creationId xmlns:a16="http://schemas.microsoft.com/office/drawing/2014/main" id="{524F9A86-344F-4139-A831-9D8F3E0EE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0AAE618-1B91-433C-BE47-6F62FB0BF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32" y="3803009"/>
            <a:ext cx="10953136" cy="160473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7200">
                <a:blipFill dpi="0" rotWithShape="1">
                  <a:blip r:embed="rId5"/>
                  <a:srcRect/>
                  <a:tile tx="6350" ty="-127000" sx="65000" sy="64000" flip="none" algn="tl"/>
                </a:blipFill>
              </a:rPr>
              <a:t>Pruebas de caja Negra</a:t>
            </a:r>
          </a:p>
        </p:txBody>
      </p:sp>
      <p:pic>
        <p:nvPicPr>
          <p:cNvPr id="11" name="Marcador de contenido 7">
            <a:extLst>
              <a:ext uri="{FF2B5EF4-FFF2-40B4-BE49-F238E27FC236}">
                <a16:creationId xmlns:a16="http://schemas.microsoft.com/office/drawing/2014/main" id="{CC4FC59E-40ED-4032-A7DC-2E8858259B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823360" y="1139607"/>
            <a:ext cx="6542232" cy="1946315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26A551A-C8B5-4459-ABAF-A77868C1F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1893" y="5438673"/>
            <a:ext cx="1193868" cy="640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CDE7168-9F10-41F0-9828-D285B9D0A4FF}" type="slidenum">
              <a:rPr lang="en-US" sz="2800" smtClean="0"/>
              <a:pPr defTabSz="914400">
                <a:spcAft>
                  <a:spcPts val="600"/>
                </a:spcAft>
              </a:pPr>
              <a:t>29</a:t>
            </a:fld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72620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ráfico 247" descr="Fuego">
            <a:extLst>
              <a:ext uri="{FF2B5EF4-FFF2-40B4-BE49-F238E27FC236}">
                <a16:creationId xmlns:a16="http://schemas.microsoft.com/office/drawing/2014/main" id="{2848F082-125F-48F8-B2D8-85E52B4A5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9090" y="0"/>
            <a:ext cx="3551871" cy="6858000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FA57D3D4-EBC2-4C33-BDDC-933643D2C2EF}"/>
              </a:ext>
            </a:extLst>
          </p:cNvPr>
          <p:cNvGrpSpPr/>
          <p:nvPr/>
        </p:nvGrpSpPr>
        <p:grpSpPr>
          <a:xfrm>
            <a:off x="503621" y="600131"/>
            <a:ext cx="7556662" cy="4927038"/>
            <a:chOff x="842102" y="83882"/>
            <a:chExt cx="7556662" cy="4927038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EA901181-F1FB-4276-8BDC-3657D45DC3E3}"/>
                </a:ext>
              </a:extLst>
            </p:cNvPr>
            <p:cNvSpPr/>
            <p:nvPr/>
          </p:nvSpPr>
          <p:spPr>
            <a:xfrm>
              <a:off x="899991" y="83882"/>
              <a:ext cx="1186769" cy="1087375"/>
            </a:xfrm>
            <a:prstGeom prst="ellipse">
              <a:avLst/>
            </a:prstGeom>
            <a:solidFill>
              <a:srgbClr val="92D050"/>
            </a:solidFill>
            <a:ln w="12700">
              <a:solidFill>
                <a:schemeClr val="tx1"/>
              </a:solidFill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sz="1600" b="1" dirty="0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D75C310D-B04F-4B35-BF77-A238EF2CA3B1}"/>
                </a:ext>
              </a:extLst>
            </p:cNvPr>
            <p:cNvSpPr/>
            <p:nvPr/>
          </p:nvSpPr>
          <p:spPr>
            <a:xfrm>
              <a:off x="842102" y="3195098"/>
              <a:ext cx="1856052" cy="138722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b="1" dirty="0">
                  <a:solidFill>
                    <a:schemeClr val="bg1"/>
                  </a:solidFill>
                </a:rPr>
                <a:t>Prepara Solicitud</a:t>
              </a: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730CC0AE-36FD-4247-8223-82D5088FFC14}"/>
                </a:ext>
              </a:extLst>
            </p:cNvPr>
            <p:cNvSpPr/>
            <p:nvPr/>
          </p:nvSpPr>
          <p:spPr>
            <a:xfrm>
              <a:off x="2600409" y="814582"/>
              <a:ext cx="2792049" cy="9144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1600" b="1" dirty="0">
                  <a:solidFill>
                    <a:schemeClr val="bg2">
                      <a:lumMod val="10000"/>
                    </a:schemeClr>
                  </a:solidFill>
                </a:rPr>
                <a:t>Escuela/DAAE</a:t>
              </a:r>
            </a:p>
            <a:p>
              <a:pPr algn="ctr"/>
              <a:r>
                <a:rPr lang="es-CL" sz="1600" b="1" dirty="0">
                  <a:solidFill>
                    <a:schemeClr val="bg2">
                      <a:lumMod val="10000"/>
                    </a:schemeClr>
                  </a:solidFill>
                </a:rPr>
                <a:t>Decanato/VDAAE</a:t>
              </a:r>
            </a:p>
            <a:p>
              <a:pPr algn="ctr"/>
              <a:r>
                <a:rPr lang="es-CL" sz="1600" b="1" dirty="0">
                  <a:solidFill>
                    <a:schemeClr val="bg2">
                      <a:lumMod val="10000"/>
                    </a:schemeClr>
                  </a:solidFill>
                </a:rPr>
                <a:t>Contraloría</a:t>
              </a: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23ECABCC-BEB0-4A71-B4F5-955E2877CA83}"/>
                </a:ext>
              </a:extLst>
            </p:cNvPr>
            <p:cNvSpPr/>
            <p:nvPr/>
          </p:nvSpPr>
          <p:spPr>
            <a:xfrm>
              <a:off x="2958584" y="3641602"/>
              <a:ext cx="2043867" cy="106907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sz="1600" b="1" dirty="0">
                <a:solidFill>
                  <a:schemeClr val="bg1"/>
                </a:solidFill>
              </a:endParaRPr>
            </a:p>
            <a:p>
              <a:pPr algn="ctr"/>
              <a:r>
                <a:rPr lang="es-CL" b="1" dirty="0">
                  <a:solidFill>
                    <a:schemeClr val="bg1"/>
                  </a:solidFill>
                </a:rPr>
                <a:t>Resolución</a:t>
              </a:r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42DEF26B-12A1-494A-B2AE-2BE7F1777FF1}"/>
                </a:ext>
              </a:extLst>
            </p:cNvPr>
            <p:cNvSpPr/>
            <p:nvPr/>
          </p:nvSpPr>
          <p:spPr>
            <a:xfrm>
              <a:off x="5325876" y="3869553"/>
              <a:ext cx="1801853" cy="114136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sz="1600" b="1" dirty="0">
                <a:solidFill>
                  <a:schemeClr val="bg1"/>
                </a:solidFill>
              </a:endParaRPr>
            </a:p>
            <a:p>
              <a:pPr algn="ctr"/>
              <a:r>
                <a:rPr lang="es-CL" b="1" dirty="0">
                  <a:solidFill>
                    <a:schemeClr val="bg1"/>
                  </a:solidFill>
                </a:rPr>
                <a:t>Prepara rendición</a:t>
              </a:r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9D5FFBB7-AE96-4E84-BC68-B0B787F2082F}"/>
                </a:ext>
              </a:extLst>
            </p:cNvPr>
            <p:cNvSpPr/>
            <p:nvPr/>
          </p:nvSpPr>
          <p:spPr>
            <a:xfrm>
              <a:off x="5428602" y="1205702"/>
              <a:ext cx="2410351" cy="9144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sz="1600" b="1" dirty="0">
                <a:solidFill>
                  <a:schemeClr val="bg2">
                    <a:lumMod val="10000"/>
                  </a:schemeClr>
                </a:solidFill>
              </a:endParaRPr>
            </a:p>
            <a:p>
              <a:pPr algn="ctr"/>
              <a:r>
                <a:rPr lang="es-CL" sz="1600" b="1" dirty="0">
                  <a:solidFill>
                    <a:schemeClr val="bg2">
                      <a:lumMod val="10000"/>
                    </a:schemeClr>
                  </a:solidFill>
                </a:rPr>
                <a:t>Escuela/DAAE</a:t>
              </a:r>
            </a:p>
            <a:p>
              <a:pPr algn="ctr"/>
              <a:r>
                <a:rPr lang="es-CL" sz="1600" b="1" dirty="0">
                  <a:solidFill>
                    <a:schemeClr val="bg2">
                      <a:lumMod val="10000"/>
                    </a:schemeClr>
                  </a:solidFill>
                </a:rPr>
                <a:t>Tesorería</a:t>
              </a:r>
            </a:p>
            <a:p>
              <a:pPr algn="ctr"/>
              <a:endParaRPr lang="es-CL" sz="16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82A328BE-6A86-45CC-9E20-BFFDC42DDEA3}"/>
                </a:ext>
              </a:extLst>
            </p:cNvPr>
            <p:cNvSpPr/>
            <p:nvPr/>
          </p:nvSpPr>
          <p:spPr>
            <a:xfrm>
              <a:off x="7484364" y="3971430"/>
              <a:ext cx="914400" cy="914400"/>
            </a:xfrm>
            <a:prstGeom prst="ellipse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sz="1600" b="1" dirty="0"/>
            </a:p>
          </p:txBody>
        </p:sp>
        <p:cxnSp>
          <p:nvCxnSpPr>
            <p:cNvPr id="13" name="Conector: curvado 12">
              <a:extLst>
                <a:ext uri="{FF2B5EF4-FFF2-40B4-BE49-F238E27FC236}">
                  <a16:creationId xmlns:a16="http://schemas.microsoft.com/office/drawing/2014/main" id="{49FAB891-5B59-4E5E-8582-0BAD4A69B495}"/>
                </a:ext>
              </a:extLst>
            </p:cNvPr>
            <p:cNvCxnSpPr>
              <a:cxnSpLocks/>
              <a:stCxn id="4" idx="2"/>
              <a:endCxn id="5" idx="2"/>
            </p:cNvCxnSpPr>
            <p:nvPr/>
          </p:nvCxnSpPr>
          <p:spPr>
            <a:xfrm rot="10800000" flipV="1">
              <a:off x="842103" y="627570"/>
              <a:ext cx="57889" cy="3261138"/>
            </a:xfrm>
            <a:prstGeom prst="curvedConnector3">
              <a:avLst>
                <a:gd name="adj1" fmla="val 494894"/>
              </a:avLst>
            </a:prstGeom>
            <a:ln w="57150">
              <a:solidFill>
                <a:schemeClr val="tx1"/>
              </a:solidFill>
              <a:tailEnd type="triangle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: curvado 15">
              <a:extLst>
                <a:ext uri="{FF2B5EF4-FFF2-40B4-BE49-F238E27FC236}">
                  <a16:creationId xmlns:a16="http://schemas.microsoft.com/office/drawing/2014/main" id="{B2C3B62B-1634-422F-AACC-69CF462CAE20}"/>
                </a:ext>
              </a:extLst>
            </p:cNvPr>
            <p:cNvCxnSpPr>
              <a:cxnSpLocks/>
              <a:stCxn id="5" idx="5"/>
              <a:endCxn id="5" idx="3"/>
            </p:cNvCxnSpPr>
            <p:nvPr/>
          </p:nvCxnSpPr>
          <p:spPr>
            <a:xfrm rot="5400000">
              <a:off x="1770128" y="3722951"/>
              <a:ext cx="12700" cy="1312426"/>
            </a:xfrm>
            <a:prstGeom prst="curvedConnector3">
              <a:avLst>
                <a:gd name="adj1" fmla="val 4199638"/>
              </a:avLst>
            </a:prstGeom>
            <a:ln w="57150">
              <a:solidFill>
                <a:schemeClr val="tx1"/>
              </a:solidFill>
              <a:tailEnd type="triangle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: curvado 23">
              <a:extLst>
                <a:ext uri="{FF2B5EF4-FFF2-40B4-BE49-F238E27FC236}">
                  <a16:creationId xmlns:a16="http://schemas.microsoft.com/office/drawing/2014/main" id="{5220F94A-F044-4372-A867-D28FB33013A3}"/>
                </a:ext>
              </a:extLst>
            </p:cNvPr>
            <p:cNvCxnSpPr>
              <a:cxnSpLocks/>
              <a:stCxn id="5" idx="6"/>
              <a:endCxn id="6" idx="3"/>
            </p:cNvCxnSpPr>
            <p:nvPr/>
          </p:nvCxnSpPr>
          <p:spPr>
            <a:xfrm flipV="1">
              <a:off x="2698154" y="1595071"/>
              <a:ext cx="311141" cy="2293637"/>
            </a:xfrm>
            <a:prstGeom prst="curvedConnector2">
              <a:avLst/>
            </a:prstGeom>
            <a:ln w="57150">
              <a:solidFill>
                <a:schemeClr val="tx1"/>
              </a:solidFill>
              <a:tailEnd type="triangle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: curvado 25">
              <a:extLst>
                <a:ext uri="{FF2B5EF4-FFF2-40B4-BE49-F238E27FC236}">
                  <a16:creationId xmlns:a16="http://schemas.microsoft.com/office/drawing/2014/main" id="{741074CA-1984-4F03-AC7C-4A47AF963DCB}"/>
                </a:ext>
              </a:extLst>
            </p:cNvPr>
            <p:cNvCxnSpPr>
              <a:cxnSpLocks/>
              <a:stCxn id="6" idx="2"/>
              <a:endCxn id="5" idx="0"/>
            </p:cNvCxnSpPr>
            <p:nvPr/>
          </p:nvCxnSpPr>
          <p:spPr>
            <a:xfrm rot="10800000" flipV="1">
              <a:off x="1770129" y="1271782"/>
              <a:ext cx="830281" cy="1923316"/>
            </a:xfrm>
            <a:prstGeom prst="curvedConnector2">
              <a:avLst/>
            </a:prstGeom>
            <a:ln w="57150">
              <a:solidFill>
                <a:schemeClr val="tx1"/>
              </a:solidFill>
              <a:tailEnd type="triangle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: curvado 27">
              <a:extLst>
                <a:ext uri="{FF2B5EF4-FFF2-40B4-BE49-F238E27FC236}">
                  <a16:creationId xmlns:a16="http://schemas.microsoft.com/office/drawing/2014/main" id="{E25958A1-27D6-46D2-BB12-C70D4EDB84C9}"/>
                </a:ext>
              </a:extLst>
            </p:cNvPr>
            <p:cNvCxnSpPr>
              <a:cxnSpLocks/>
              <a:stCxn id="6" idx="5"/>
              <a:endCxn id="7" idx="0"/>
            </p:cNvCxnSpPr>
            <p:nvPr/>
          </p:nvCxnSpPr>
          <p:spPr>
            <a:xfrm rot="5400000">
              <a:off x="3458780" y="2116809"/>
              <a:ext cx="2046531" cy="1003054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tailEnd type="triangle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: curvado 29">
              <a:extLst>
                <a:ext uri="{FF2B5EF4-FFF2-40B4-BE49-F238E27FC236}">
                  <a16:creationId xmlns:a16="http://schemas.microsoft.com/office/drawing/2014/main" id="{5AA328C3-D2F3-4D1D-8014-29711A9F69F2}"/>
                </a:ext>
              </a:extLst>
            </p:cNvPr>
            <p:cNvCxnSpPr>
              <a:cxnSpLocks/>
              <a:stCxn id="7" idx="4"/>
              <a:endCxn id="8" idx="2"/>
            </p:cNvCxnSpPr>
            <p:nvPr/>
          </p:nvCxnSpPr>
          <p:spPr>
            <a:xfrm rot="5400000" flipH="1" flipV="1">
              <a:off x="4517978" y="3902777"/>
              <a:ext cx="270438" cy="1345358"/>
            </a:xfrm>
            <a:prstGeom prst="curvedConnector4">
              <a:avLst>
                <a:gd name="adj1" fmla="val -84530"/>
                <a:gd name="adj2" fmla="val 87980"/>
              </a:avLst>
            </a:prstGeom>
            <a:ln w="57150">
              <a:solidFill>
                <a:schemeClr val="tx1"/>
              </a:solidFill>
              <a:tailEnd type="triangle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: curvado 31">
              <a:extLst>
                <a:ext uri="{FF2B5EF4-FFF2-40B4-BE49-F238E27FC236}">
                  <a16:creationId xmlns:a16="http://schemas.microsoft.com/office/drawing/2014/main" id="{2C8FE8A3-C8BA-4288-B5D0-AE91CC7E9631}"/>
                </a:ext>
              </a:extLst>
            </p:cNvPr>
            <p:cNvCxnSpPr>
              <a:cxnSpLocks/>
              <a:stCxn id="8" idx="6"/>
              <a:endCxn id="9" idx="5"/>
            </p:cNvCxnSpPr>
            <p:nvPr/>
          </p:nvCxnSpPr>
          <p:spPr>
            <a:xfrm flipV="1">
              <a:off x="7127729" y="1986191"/>
              <a:ext cx="358236" cy="2454046"/>
            </a:xfrm>
            <a:prstGeom prst="curvedConnector2">
              <a:avLst/>
            </a:prstGeom>
            <a:ln w="57150">
              <a:solidFill>
                <a:schemeClr val="tx1"/>
              </a:solidFill>
              <a:tailEnd type="triangle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: curvado 33">
              <a:extLst>
                <a:ext uri="{FF2B5EF4-FFF2-40B4-BE49-F238E27FC236}">
                  <a16:creationId xmlns:a16="http://schemas.microsoft.com/office/drawing/2014/main" id="{C28A71D2-4AFD-4756-8533-02400BCAEEE7}"/>
                </a:ext>
              </a:extLst>
            </p:cNvPr>
            <p:cNvCxnSpPr>
              <a:cxnSpLocks/>
              <a:stCxn id="9" idx="2"/>
              <a:endCxn id="8" idx="2"/>
            </p:cNvCxnSpPr>
            <p:nvPr/>
          </p:nvCxnSpPr>
          <p:spPr>
            <a:xfrm rot="10800000" flipV="1">
              <a:off x="5325876" y="1662901"/>
              <a:ext cx="102726" cy="2777335"/>
            </a:xfrm>
            <a:prstGeom prst="curvedConnector3">
              <a:avLst>
                <a:gd name="adj1" fmla="val 322534"/>
              </a:avLst>
            </a:prstGeom>
            <a:ln w="57150">
              <a:solidFill>
                <a:schemeClr val="tx1"/>
              </a:solidFill>
              <a:tailEnd type="triangle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: curvado 57">
              <a:extLst>
                <a:ext uri="{FF2B5EF4-FFF2-40B4-BE49-F238E27FC236}">
                  <a16:creationId xmlns:a16="http://schemas.microsoft.com/office/drawing/2014/main" id="{58D15886-0E26-48FC-8507-8AE213EA3233}"/>
                </a:ext>
              </a:extLst>
            </p:cNvPr>
            <p:cNvCxnSpPr>
              <a:cxnSpLocks/>
              <a:stCxn id="9" idx="6"/>
              <a:endCxn id="10" idx="7"/>
            </p:cNvCxnSpPr>
            <p:nvPr/>
          </p:nvCxnSpPr>
          <p:spPr>
            <a:xfrm>
              <a:off x="7838953" y="1662902"/>
              <a:ext cx="425900" cy="2442439"/>
            </a:xfrm>
            <a:prstGeom prst="curvedConnector2">
              <a:avLst/>
            </a:prstGeom>
            <a:ln w="57150">
              <a:solidFill>
                <a:schemeClr val="tx1"/>
              </a:solidFill>
              <a:tailEnd type="triangle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ector: curvado 171">
              <a:extLst>
                <a:ext uri="{FF2B5EF4-FFF2-40B4-BE49-F238E27FC236}">
                  <a16:creationId xmlns:a16="http://schemas.microsoft.com/office/drawing/2014/main" id="{586949F8-E881-4CBE-A035-D33782192A5A}"/>
                </a:ext>
              </a:extLst>
            </p:cNvPr>
            <p:cNvCxnSpPr>
              <a:cxnSpLocks/>
              <a:stCxn id="8" idx="3"/>
              <a:endCxn id="8" idx="5"/>
            </p:cNvCxnSpPr>
            <p:nvPr/>
          </p:nvCxnSpPr>
          <p:spPr>
            <a:xfrm rot="16200000" flipH="1">
              <a:off x="6226802" y="4206719"/>
              <a:ext cx="12700" cy="1274103"/>
            </a:xfrm>
            <a:prstGeom prst="curvedConnector3">
              <a:avLst>
                <a:gd name="adj1" fmla="val 3116134"/>
              </a:avLst>
            </a:prstGeom>
            <a:ln w="57150">
              <a:solidFill>
                <a:schemeClr val="tx1"/>
              </a:solidFill>
              <a:tailEnd type="triangle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Título 126">
            <a:extLst>
              <a:ext uri="{FF2B5EF4-FFF2-40B4-BE49-F238E27FC236}">
                <a16:creationId xmlns:a16="http://schemas.microsoft.com/office/drawing/2014/main" id="{D4D36E94-EC2E-4A4F-9398-E3032428F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5550" y="2968505"/>
            <a:ext cx="3200400" cy="863729"/>
          </a:xfrm>
        </p:spPr>
        <p:txBody>
          <a:bodyPr/>
          <a:lstStyle/>
          <a:p>
            <a:pPr algn="ctr"/>
            <a:r>
              <a:rPr lang="es-CL" sz="5400" dirty="0"/>
              <a:t>Contexto</a:t>
            </a:r>
            <a:endParaRPr lang="es-CL" dirty="0"/>
          </a:p>
        </p:txBody>
      </p:sp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F691C53A-0FB8-40C9-A11D-4CE099B7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3</a:t>
            </a:fld>
            <a:endParaRPr lang="es-CL"/>
          </a:p>
        </p:txBody>
      </p:sp>
      <p:pic>
        <p:nvPicPr>
          <p:cNvPr id="179" name="Gráfico 178" descr="Etiqueta">
            <a:extLst>
              <a:ext uri="{FF2B5EF4-FFF2-40B4-BE49-F238E27FC236}">
                <a16:creationId xmlns:a16="http://schemas.microsoft.com/office/drawing/2014/main" id="{34F26AE2-E5D2-4F99-88C5-0B01A6AE3B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730" y="5445150"/>
            <a:ext cx="982919" cy="982919"/>
          </a:xfrm>
          <a:prstGeom prst="rect">
            <a:avLst/>
          </a:prstGeom>
        </p:spPr>
      </p:pic>
      <p:pic>
        <p:nvPicPr>
          <p:cNvPr id="184" name="Gráfico 183" descr="Cerrar">
            <a:extLst>
              <a:ext uri="{FF2B5EF4-FFF2-40B4-BE49-F238E27FC236}">
                <a16:creationId xmlns:a16="http://schemas.microsoft.com/office/drawing/2014/main" id="{C0D9F948-5AF8-4057-97F6-27664885D4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19671" y="2159947"/>
            <a:ext cx="681339" cy="681339"/>
          </a:xfrm>
          <a:prstGeom prst="rect">
            <a:avLst/>
          </a:prstGeom>
        </p:spPr>
      </p:pic>
      <p:pic>
        <p:nvPicPr>
          <p:cNvPr id="99" name="Gráfico 98" descr="Documento">
            <a:extLst>
              <a:ext uri="{FF2B5EF4-FFF2-40B4-BE49-F238E27FC236}">
                <a16:creationId xmlns:a16="http://schemas.microsoft.com/office/drawing/2014/main" id="{DB6F9E39-B26F-432D-8B0D-495A8E1FF9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37439" y="3260818"/>
            <a:ext cx="678850" cy="678850"/>
          </a:xfrm>
          <a:prstGeom prst="rect">
            <a:avLst/>
          </a:prstGeom>
        </p:spPr>
      </p:pic>
      <p:pic>
        <p:nvPicPr>
          <p:cNvPr id="181" name="Gráfico 180" descr="Marca de verificación">
            <a:extLst>
              <a:ext uri="{FF2B5EF4-FFF2-40B4-BE49-F238E27FC236}">
                <a16:creationId xmlns:a16="http://schemas.microsoft.com/office/drawing/2014/main" id="{9096A561-6CD0-4B58-BB0B-D30B1BF449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68114" y="3492153"/>
            <a:ext cx="438387" cy="438387"/>
          </a:xfrm>
          <a:prstGeom prst="rect">
            <a:avLst/>
          </a:prstGeom>
        </p:spPr>
      </p:pic>
      <p:pic>
        <p:nvPicPr>
          <p:cNvPr id="117" name="Gráfico 116" descr="Documento">
            <a:extLst>
              <a:ext uri="{FF2B5EF4-FFF2-40B4-BE49-F238E27FC236}">
                <a16:creationId xmlns:a16="http://schemas.microsoft.com/office/drawing/2014/main" id="{698E3BE4-3859-407A-A899-33B22211B8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2702" y="5339450"/>
            <a:ext cx="678850" cy="678850"/>
          </a:xfrm>
          <a:prstGeom prst="rect">
            <a:avLst/>
          </a:prstGeom>
        </p:spPr>
      </p:pic>
      <p:pic>
        <p:nvPicPr>
          <p:cNvPr id="118" name="Gráfico 117" descr="Abrir sobre">
            <a:extLst>
              <a:ext uri="{FF2B5EF4-FFF2-40B4-BE49-F238E27FC236}">
                <a16:creationId xmlns:a16="http://schemas.microsoft.com/office/drawing/2014/main" id="{69C7BA0B-656D-4197-A4EB-775CECE9BC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08411" y="2778145"/>
            <a:ext cx="678849" cy="678849"/>
          </a:xfrm>
          <a:prstGeom prst="rect">
            <a:avLst/>
          </a:prstGeom>
        </p:spPr>
      </p:pic>
      <p:pic>
        <p:nvPicPr>
          <p:cNvPr id="114" name="Gráfico 113" descr="Grupo">
            <a:extLst>
              <a:ext uri="{FF2B5EF4-FFF2-40B4-BE49-F238E27FC236}">
                <a16:creationId xmlns:a16="http://schemas.microsoft.com/office/drawing/2014/main" id="{E19E894C-9B65-4A27-92B8-9E199112932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0475" y="3578274"/>
            <a:ext cx="783305" cy="783305"/>
          </a:xfrm>
          <a:prstGeom prst="rect">
            <a:avLst/>
          </a:prstGeom>
        </p:spPr>
      </p:pic>
      <p:pic>
        <p:nvPicPr>
          <p:cNvPr id="128" name="Gráfico 127" descr="Grupo">
            <a:extLst>
              <a:ext uri="{FF2B5EF4-FFF2-40B4-BE49-F238E27FC236}">
                <a16:creationId xmlns:a16="http://schemas.microsoft.com/office/drawing/2014/main" id="{CD6A6CF2-C050-4B0B-9E87-5DFA80D6CD0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472512" y="4258296"/>
            <a:ext cx="783305" cy="783305"/>
          </a:xfrm>
          <a:prstGeom prst="rect">
            <a:avLst/>
          </a:prstGeom>
        </p:spPr>
      </p:pic>
      <p:pic>
        <p:nvPicPr>
          <p:cNvPr id="158" name="Gráfico 157" descr="Éxito de grupo">
            <a:extLst>
              <a:ext uri="{FF2B5EF4-FFF2-40B4-BE49-F238E27FC236}">
                <a16:creationId xmlns:a16="http://schemas.microsoft.com/office/drawing/2014/main" id="{ED98C63E-ABD2-46A1-82F2-81429075013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72273" y="4555093"/>
            <a:ext cx="871790" cy="871790"/>
          </a:xfrm>
          <a:prstGeom prst="rect">
            <a:avLst/>
          </a:prstGeom>
        </p:spPr>
      </p:pic>
      <p:pic>
        <p:nvPicPr>
          <p:cNvPr id="203" name="Gráfico 202" descr="Lluvia de ideas de grupo">
            <a:extLst>
              <a:ext uri="{FF2B5EF4-FFF2-40B4-BE49-F238E27FC236}">
                <a16:creationId xmlns:a16="http://schemas.microsoft.com/office/drawing/2014/main" id="{B719AE78-4856-48A5-A67A-E1A10B0C0D0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97694" y="645031"/>
            <a:ext cx="914400" cy="914400"/>
          </a:xfrm>
          <a:prstGeom prst="rect">
            <a:avLst/>
          </a:prstGeom>
        </p:spPr>
      </p:pic>
      <p:pic>
        <p:nvPicPr>
          <p:cNvPr id="205" name="Gráfico 204" descr="Bicho bajo lupa">
            <a:extLst>
              <a:ext uri="{FF2B5EF4-FFF2-40B4-BE49-F238E27FC236}">
                <a16:creationId xmlns:a16="http://schemas.microsoft.com/office/drawing/2014/main" id="{9634DA3A-3545-4F12-B7BF-1563D7A11A5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489859" y="2799137"/>
            <a:ext cx="914400" cy="914400"/>
          </a:xfrm>
          <a:prstGeom prst="rect">
            <a:avLst/>
          </a:prstGeom>
        </p:spPr>
      </p:pic>
      <p:pic>
        <p:nvPicPr>
          <p:cNvPr id="207" name="Gráfico 206" descr="Crisol de oro">
            <a:extLst>
              <a:ext uri="{FF2B5EF4-FFF2-40B4-BE49-F238E27FC236}">
                <a16:creationId xmlns:a16="http://schemas.microsoft.com/office/drawing/2014/main" id="{8870C4EB-896C-4E4B-AF68-37CBD948D85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340568" y="2727608"/>
            <a:ext cx="914400" cy="914400"/>
          </a:xfrm>
          <a:prstGeom prst="rect">
            <a:avLst/>
          </a:prstGeom>
        </p:spPr>
      </p:pic>
      <p:pic>
        <p:nvPicPr>
          <p:cNvPr id="209" name="Gráfico 208" descr="Bailar">
            <a:extLst>
              <a:ext uri="{FF2B5EF4-FFF2-40B4-BE49-F238E27FC236}">
                <a16:creationId xmlns:a16="http://schemas.microsoft.com/office/drawing/2014/main" id="{67EB3859-FF65-4B8E-8B01-5D77DF7425C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725781" y="5404161"/>
            <a:ext cx="914400" cy="914400"/>
          </a:xfrm>
          <a:prstGeom prst="rect">
            <a:avLst/>
          </a:prstGeom>
        </p:spPr>
      </p:pic>
      <p:pic>
        <p:nvPicPr>
          <p:cNvPr id="210" name="Gráfico 209" descr="Grupo">
            <a:extLst>
              <a:ext uri="{FF2B5EF4-FFF2-40B4-BE49-F238E27FC236}">
                <a16:creationId xmlns:a16="http://schemas.microsoft.com/office/drawing/2014/main" id="{9DB88F36-2CAF-476C-9DE8-894793C0823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50383" y="4077915"/>
            <a:ext cx="783305" cy="783305"/>
          </a:xfrm>
          <a:prstGeom prst="rect">
            <a:avLst/>
          </a:prstGeom>
        </p:spPr>
      </p:pic>
      <p:pic>
        <p:nvPicPr>
          <p:cNvPr id="214" name="Gráfico 213" descr="Peligro">
            <a:extLst>
              <a:ext uri="{FF2B5EF4-FFF2-40B4-BE49-F238E27FC236}">
                <a16:creationId xmlns:a16="http://schemas.microsoft.com/office/drawing/2014/main" id="{39CF1E72-7889-4076-92AA-92721CE0440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538436" y="3034953"/>
            <a:ext cx="914400" cy="914400"/>
          </a:xfrm>
          <a:prstGeom prst="rect">
            <a:avLst/>
          </a:prstGeom>
        </p:spPr>
      </p:pic>
      <p:pic>
        <p:nvPicPr>
          <p:cNvPr id="103" name="Gráfico 102" descr="Abrir sobre">
            <a:extLst>
              <a:ext uri="{FF2B5EF4-FFF2-40B4-BE49-F238E27FC236}">
                <a16:creationId xmlns:a16="http://schemas.microsoft.com/office/drawing/2014/main" id="{8E0C3D77-8729-4566-873E-98A650E1FC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567944" y="2861727"/>
            <a:ext cx="678849" cy="67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9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800" tmFilter="0, 0; .2, .5; .8, .5; 1, 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400" autoRev="1" fill="hold"/>
                                        <p:tgtEl>
                                          <p:spTgt spid="2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800" tmFilter="0, 0; .2, .5; .8, .5; 1, 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400" autoRev="1" fill="hold"/>
                                        <p:tgtEl>
                                          <p:spTgt spid="2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800" tmFilter="0, 0; .2, .5; .8, .5; 1, 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400" autoRev="1" fill="hold"/>
                                        <p:tgtEl>
                                          <p:spTgt spid="2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1F1D37E-9B89-4128-95E8-F9D137795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30</a:t>
            </a:fld>
            <a:endParaRPr lang="es-CL"/>
          </a:p>
        </p:txBody>
      </p:sp>
      <p:pic>
        <p:nvPicPr>
          <p:cNvPr id="15" name="Marcador de contenido 1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654F6FF4-9401-4A77-803B-2CFC708AB6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"/>
          <a:stretch/>
        </p:blipFill>
        <p:spPr>
          <a:xfrm>
            <a:off x="6807790" y="0"/>
            <a:ext cx="3317702" cy="6858000"/>
          </a:xfrm>
        </p:spPr>
      </p:pic>
      <p:pic>
        <p:nvPicPr>
          <p:cNvPr id="10" name="Imagen 9" descr="Imagen que contiene texto&#10;&#10;Descripción generada automáticamente">
            <a:extLst>
              <a:ext uri="{FF2B5EF4-FFF2-40B4-BE49-F238E27FC236}">
                <a16:creationId xmlns:a16="http://schemas.microsoft.com/office/drawing/2014/main" id="{5A8FAB4B-9DF1-465E-8465-DE826C2C1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19" y="0"/>
            <a:ext cx="457485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C2E5D29-A7D8-470B-BEBD-FAB28B6F5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4990"/>
            <a:ext cx="10058400" cy="1609344"/>
          </a:xfrm>
        </p:spPr>
        <p:txBody>
          <a:bodyPr/>
          <a:lstStyle/>
          <a:p>
            <a:r>
              <a:rPr lang="es-CL" dirty="0"/>
              <a:t>Solicitud</a:t>
            </a:r>
          </a:p>
        </p:txBody>
      </p:sp>
    </p:spTree>
    <p:extLst>
      <p:ext uri="{BB962C8B-B14F-4D97-AF65-F5344CB8AC3E}">
        <p14:creationId xmlns:p14="http://schemas.microsoft.com/office/powerpoint/2010/main" val="311784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1F1D37E-9B89-4128-95E8-F9D137795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CDE7168-9F10-41F0-9828-D285B9D0A4FF}" type="slidenum">
              <a:rPr lang="es-CL" smtClean="0"/>
              <a:t>31</a:t>
            </a:fld>
            <a:endParaRPr lang="es-CL"/>
          </a:p>
        </p:txBody>
      </p:sp>
      <p:pic>
        <p:nvPicPr>
          <p:cNvPr id="15" name="Marcador de contenido 1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654F6FF4-9401-4A77-803B-2CFC708AB6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34" b="64467"/>
          <a:stretch/>
        </p:blipFill>
        <p:spPr>
          <a:xfrm>
            <a:off x="3546544" y="3808803"/>
            <a:ext cx="8194352" cy="19061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n 9" descr="Imagen que contiene texto&#10;&#10;Descripción generada automáticamente">
            <a:extLst>
              <a:ext uri="{FF2B5EF4-FFF2-40B4-BE49-F238E27FC236}">
                <a16:creationId xmlns:a16="http://schemas.microsoft.com/office/drawing/2014/main" id="{5A8FAB4B-9DF1-465E-8465-DE826C2C1A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59" b="56297"/>
          <a:stretch/>
        </p:blipFill>
        <p:spPr>
          <a:xfrm>
            <a:off x="3546544" y="2034187"/>
            <a:ext cx="8194352" cy="12168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C2E5D29-A7D8-470B-BEBD-FAB28B6F5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5951"/>
            <a:ext cx="10058400" cy="1609344"/>
          </a:xfrm>
        </p:spPr>
        <p:txBody>
          <a:bodyPr/>
          <a:lstStyle/>
          <a:p>
            <a:pPr algn="ctr"/>
            <a:r>
              <a:rPr lang="es-CL" dirty="0"/>
              <a:t>Solicitud</a:t>
            </a:r>
            <a:br>
              <a:rPr lang="es-CL" dirty="0"/>
            </a:br>
            <a:r>
              <a:rPr lang="es-CL" sz="3200" dirty="0"/>
              <a:t>Datos principales del evento</a:t>
            </a:r>
            <a:endParaRPr lang="es-CL" dirty="0"/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00FE4195-920C-4CD4-AA4F-261066D6E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799" y="1935567"/>
            <a:ext cx="2878017" cy="3746473"/>
          </a:xfrm>
        </p:spPr>
        <p:txBody>
          <a:bodyPr>
            <a:normAutofit/>
          </a:bodyPr>
          <a:lstStyle/>
          <a:p>
            <a:endParaRPr lang="es-ES" sz="2800" dirty="0"/>
          </a:p>
          <a:p>
            <a:r>
              <a:rPr lang="es-ES" sz="2800" dirty="0"/>
              <a:t>Solicitud hecha en Word.</a:t>
            </a:r>
          </a:p>
          <a:p>
            <a:endParaRPr lang="es-ES" sz="2800" dirty="0"/>
          </a:p>
          <a:p>
            <a:endParaRPr lang="es-ES" sz="2800" dirty="0"/>
          </a:p>
          <a:p>
            <a:r>
              <a:rPr lang="es-ES" sz="2800" dirty="0"/>
              <a:t>Solicitud hecha en la APP.</a:t>
            </a:r>
            <a:endParaRPr lang="es-CL" sz="2800" dirty="0"/>
          </a:p>
        </p:txBody>
      </p:sp>
    </p:spTree>
    <p:extLst>
      <p:ext uri="{BB962C8B-B14F-4D97-AF65-F5344CB8AC3E}">
        <p14:creationId xmlns:p14="http://schemas.microsoft.com/office/powerpoint/2010/main" val="356956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1F1D37E-9B89-4128-95E8-F9D137795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32</a:t>
            </a:fld>
            <a:endParaRPr lang="es-CL"/>
          </a:p>
        </p:txBody>
      </p:sp>
      <p:pic>
        <p:nvPicPr>
          <p:cNvPr id="15" name="Marcador de contenido 1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654F6FF4-9401-4A77-803B-2CFC708AB6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88" b="58426"/>
          <a:stretch/>
        </p:blipFill>
        <p:spPr>
          <a:xfrm>
            <a:off x="3138566" y="4486021"/>
            <a:ext cx="8812642" cy="103632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n 9" descr="Imagen que contiene texto&#10;&#10;Descripción generada automáticamente">
            <a:extLst>
              <a:ext uri="{FF2B5EF4-FFF2-40B4-BE49-F238E27FC236}">
                <a16:creationId xmlns:a16="http://schemas.microsoft.com/office/drawing/2014/main" id="{5A8FAB4B-9DF1-465E-8465-DE826C2C1A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4" b="49999"/>
          <a:stretch/>
        </p:blipFill>
        <p:spPr>
          <a:xfrm>
            <a:off x="3138566" y="2250141"/>
            <a:ext cx="8812642" cy="103632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C2E5D29-A7D8-470B-BEBD-FAB28B6F5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45909"/>
            <a:ext cx="10058400" cy="1609344"/>
          </a:xfrm>
        </p:spPr>
        <p:txBody>
          <a:bodyPr/>
          <a:lstStyle/>
          <a:p>
            <a:pPr algn="ctr"/>
            <a:r>
              <a:rPr lang="es-CL" dirty="0"/>
              <a:t>Solicitud</a:t>
            </a:r>
            <a:br>
              <a:rPr lang="es-CL" dirty="0"/>
            </a:br>
            <a:r>
              <a:rPr lang="es-CL" sz="3200" dirty="0"/>
              <a:t>Monto solicitado</a:t>
            </a:r>
            <a:endParaRPr lang="es-CL" dirty="0"/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8EB718F1-8BE5-4A32-AC20-BFEEBBA62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655" y="1954417"/>
            <a:ext cx="2878017" cy="3746473"/>
          </a:xfrm>
        </p:spPr>
        <p:txBody>
          <a:bodyPr>
            <a:normAutofit/>
          </a:bodyPr>
          <a:lstStyle/>
          <a:p>
            <a:endParaRPr lang="es-ES" sz="2800" dirty="0"/>
          </a:p>
          <a:p>
            <a:r>
              <a:rPr lang="es-ES" sz="2800" dirty="0"/>
              <a:t>Solicitud hecha en Word.</a:t>
            </a:r>
          </a:p>
          <a:p>
            <a:endParaRPr lang="es-ES" sz="2800" dirty="0"/>
          </a:p>
          <a:p>
            <a:endParaRPr lang="es-ES" sz="2800" dirty="0"/>
          </a:p>
          <a:p>
            <a:r>
              <a:rPr lang="es-ES" sz="2800" dirty="0"/>
              <a:t>Solicitud hecha en la APP.</a:t>
            </a:r>
            <a:endParaRPr lang="es-CL" sz="2800" dirty="0"/>
          </a:p>
        </p:txBody>
      </p:sp>
    </p:spTree>
    <p:extLst>
      <p:ext uri="{BB962C8B-B14F-4D97-AF65-F5344CB8AC3E}">
        <p14:creationId xmlns:p14="http://schemas.microsoft.com/office/powerpoint/2010/main" val="89748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1F1D37E-9B89-4128-95E8-F9D137795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33</a:t>
            </a:fld>
            <a:endParaRPr lang="es-CL"/>
          </a:p>
        </p:txBody>
      </p:sp>
      <p:pic>
        <p:nvPicPr>
          <p:cNvPr id="15" name="Marcador de contenido 1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654F6FF4-9401-4A77-803B-2CFC708AB6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62" b="38528"/>
          <a:stretch/>
        </p:blipFill>
        <p:spPr>
          <a:xfrm>
            <a:off x="4182561" y="4069873"/>
            <a:ext cx="6531001" cy="25680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n 9" descr="Imagen que contiene texto&#10;&#10;Descripción generada automáticamente">
            <a:extLst>
              <a:ext uri="{FF2B5EF4-FFF2-40B4-BE49-F238E27FC236}">
                <a16:creationId xmlns:a16="http://schemas.microsoft.com/office/drawing/2014/main" id="{5A8FAB4B-9DF1-465E-8465-DE826C2C1A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29422"/>
          <a:stretch/>
        </p:blipFill>
        <p:spPr>
          <a:xfrm>
            <a:off x="4182560" y="1698444"/>
            <a:ext cx="6531001" cy="201464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C2E5D29-A7D8-470B-BEBD-FAB28B6F5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080" y="16681"/>
            <a:ext cx="10058400" cy="1609344"/>
          </a:xfrm>
        </p:spPr>
        <p:txBody>
          <a:bodyPr/>
          <a:lstStyle/>
          <a:p>
            <a:pPr algn="ctr"/>
            <a:r>
              <a:rPr lang="es-CL" dirty="0"/>
              <a:t>Solicitud</a:t>
            </a:r>
            <a:br>
              <a:rPr lang="es-CL" dirty="0"/>
            </a:br>
            <a:r>
              <a:rPr lang="es-CL" sz="3200" dirty="0"/>
              <a:t>Personas Beneficiadas</a:t>
            </a:r>
            <a:endParaRPr lang="es-CL" dirty="0"/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D2CB41DE-5B8B-43D6-8C22-A63F08926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26" y="1804416"/>
            <a:ext cx="2878017" cy="4133088"/>
          </a:xfrm>
        </p:spPr>
        <p:txBody>
          <a:bodyPr>
            <a:normAutofit fontScale="92500" lnSpcReduction="20000"/>
          </a:bodyPr>
          <a:lstStyle/>
          <a:p>
            <a:endParaRPr lang="es-ES" sz="2800" dirty="0"/>
          </a:p>
          <a:p>
            <a:endParaRPr lang="es-ES" sz="2800" dirty="0"/>
          </a:p>
          <a:p>
            <a:r>
              <a:rPr lang="es-ES" sz="2800" dirty="0"/>
              <a:t>Solicitud hecha en Word.</a:t>
            </a:r>
          </a:p>
          <a:p>
            <a:pPr marL="0" indent="0">
              <a:buNone/>
            </a:pPr>
            <a:endParaRPr lang="es-ES" sz="2800" dirty="0"/>
          </a:p>
          <a:p>
            <a:pPr marL="0" indent="0">
              <a:buNone/>
            </a:pPr>
            <a:endParaRPr lang="es-ES" sz="2800" dirty="0"/>
          </a:p>
          <a:p>
            <a:pPr marL="0" indent="0">
              <a:buNone/>
            </a:pPr>
            <a:endParaRPr lang="es-ES" sz="2800" dirty="0"/>
          </a:p>
          <a:p>
            <a:pPr marL="0" indent="0">
              <a:buNone/>
            </a:pPr>
            <a:endParaRPr lang="es-ES" sz="2800" dirty="0"/>
          </a:p>
          <a:p>
            <a:r>
              <a:rPr lang="es-ES" sz="2800" dirty="0"/>
              <a:t>Solicitud hecha en la APP.</a:t>
            </a:r>
            <a:endParaRPr lang="es-CL" sz="2800" dirty="0"/>
          </a:p>
        </p:txBody>
      </p:sp>
    </p:spTree>
    <p:extLst>
      <p:ext uri="{BB962C8B-B14F-4D97-AF65-F5344CB8AC3E}">
        <p14:creationId xmlns:p14="http://schemas.microsoft.com/office/powerpoint/2010/main" val="74226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1F1D37E-9B89-4128-95E8-F9D137795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34</a:t>
            </a:fld>
            <a:endParaRPr lang="es-CL"/>
          </a:p>
        </p:txBody>
      </p:sp>
      <p:pic>
        <p:nvPicPr>
          <p:cNvPr id="15" name="Marcador de contenido 1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654F6FF4-9401-4A77-803B-2CFC708AB6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60" b="64"/>
          <a:stretch/>
        </p:blipFill>
        <p:spPr>
          <a:xfrm>
            <a:off x="7086176" y="1962912"/>
            <a:ext cx="4865032" cy="37812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n 9" descr="Imagen que contiene texto&#10;&#10;Descripción generada automáticamente">
            <a:extLst>
              <a:ext uri="{FF2B5EF4-FFF2-40B4-BE49-F238E27FC236}">
                <a16:creationId xmlns:a16="http://schemas.microsoft.com/office/drawing/2014/main" id="{5A8FAB4B-9DF1-465E-8465-DE826C2C1A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56"/>
          <a:stretch/>
        </p:blipFill>
        <p:spPr>
          <a:xfrm>
            <a:off x="240792" y="1959864"/>
            <a:ext cx="6702364" cy="29382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C2E5D29-A7D8-470B-BEBD-FAB28B6F5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609344"/>
          </a:xfrm>
        </p:spPr>
        <p:txBody>
          <a:bodyPr/>
          <a:lstStyle/>
          <a:p>
            <a:pPr algn="ctr"/>
            <a:r>
              <a:rPr lang="es-CL" dirty="0"/>
              <a:t>Solicitud</a:t>
            </a:r>
            <a:br>
              <a:rPr lang="es-CL" dirty="0"/>
            </a:br>
            <a:r>
              <a:rPr lang="es-CL" sz="2800" dirty="0"/>
              <a:t>Responsable del monto solicitado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130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C2E74113-01B3-449A-BBC4-C7D90D1B2D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87"/>
          <a:stretch/>
        </p:blipFill>
        <p:spPr>
          <a:xfrm>
            <a:off x="60960" y="4023756"/>
            <a:ext cx="10302240" cy="283424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7959E9E-0B46-4BF1-968A-600DD5AB0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3998976" cy="1609344"/>
          </a:xfrm>
        </p:spPr>
        <p:txBody>
          <a:bodyPr>
            <a:normAutofit fontScale="90000"/>
          </a:bodyPr>
          <a:lstStyle/>
          <a:p>
            <a:pPr algn="ctr"/>
            <a:r>
              <a:rPr lang="es-CL" dirty="0"/>
              <a:t>Rendición</a:t>
            </a:r>
            <a:br>
              <a:rPr lang="es-CL" dirty="0"/>
            </a:br>
            <a:r>
              <a:rPr lang="es-CL" sz="3200" dirty="0"/>
              <a:t>Datos Principales rendición</a:t>
            </a:r>
            <a:endParaRPr lang="es-CL" dirty="0"/>
          </a:p>
        </p:txBody>
      </p:sp>
      <p:pic>
        <p:nvPicPr>
          <p:cNvPr id="7" name="Marcador de contenido 6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0332F15E-B391-4996-A32E-BA33248657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75" b="55697"/>
          <a:stretch/>
        </p:blipFill>
        <p:spPr>
          <a:xfrm>
            <a:off x="7153656" y="48768"/>
            <a:ext cx="4977384" cy="38253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8B075B9-567A-428C-81B4-6D1168FC9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35</a:t>
            </a:fld>
            <a:endParaRPr lang="es-CL"/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9B5274BF-0803-4088-8619-1078DE8DD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" y="2996184"/>
            <a:ext cx="2878017" cy="865632"/>
          </a:xfrm>
        </p:spPr>
        <p:txBody>
          <a:bodyPr>
            <a:normAutofit/>
          </a:bodyPr>
          <a:lstStyle/>
          <a:p>
            <a:r>
              <a:rPr lang="es-ES" sz="2800" dirty="0"/>
              <a:t>Rendición hecha en Exel.</a:t>
            </a: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79A19898-4FB6-4D29-A352-2E060E734105}"/>
              </a:ext>
            </a:extLst>
          </p:cNvPr>
          <p:cNvSpPr txBox="1">
            <a:spLocks/>
          </p:cNvSpPr>
          <p:nvPr/>
        </p:nvSpPr>
        <p:spPr>
          <a:xfrm>
            <a:off x="4324407" y="48768"/>
            <a:ext cx="2878017" cy="8595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Rendición hecha en la APP.</a:t>
            </a:r>
            <a:endParaRPr lang="es-CL" sz="2800" dirty="0"/>
          </a:p>
        </p:txBody>
      </p:sp>
    </p:spTree>
    <p:extLst>
      <p:ext uri="{BB962C8B-B14F-4D97-AF65-F5344CB8AC3E}">
        <p14:creationId xmlns:p14="http://schemas.microsoft.com/office/powerpoint/2010/main" val="232773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959E9E-0B46-4BF1-968A-600DD5AB0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512" y="-21173"/>
            <a:ext cx="3998976" cy="1609344"/>
          </a:xfrm>
        </p:spPr>
        <p:txBody>
          <a:bodyPr>
            <a:normAutofit/>
          </a:bodyPr>
          <a:lstStyle/>
          <a:p>
            <a:pPr algn="ctr"/>
            <a:r>
              <a:rPr lang="es-CL" dirty="0"/>
              <a:t>Rendición</a:t>
            </a:r>
            <a:br>
              <a:rPr lang="es-CL" dirty="0"/>
            </a:br>
            <a:r>
              <a:rPr lang="es-CL" sz="3200" dirty="0"/>
              <a:t>Facturas</a:t>
            </a:r>
            <a:endParaRPr lang="es-CL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8B075B9-567A-428C-81B4-6D1168FC9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36</a:t>
            </a:fld>
            <a:endParaRPr lang="es-CL"/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9B5274BF-0803-4088-8619-1078DE8DD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2280494"/>
            <a:ext cx="2878017" cy="865632"/>
          </a:xfrm>
        </p:spPr>
        <p:txBody>
          <a:bodyPr>
            <a:normAutofit/>
          </a:bodyPr>
          <a:lstStyle/>
          <a:p>
            <a:r>
              <a:rPr lang="es-ES" sz="2800" dirty="0"/>
              <a:t>Rendición hecha en Exel.</a:t>
            </a: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79A19898-4FB6-4D29-A352-2E060E734105}"/>
              </a:ext>
            </a:extLst>
          </p:cNvPr>
          <p:cNvSpPr txBox="1">
            <a:spLocks/>
          </p:cNvSpPr>
          <p:nvPr/>
        </p:nvSpPr>
        <p:spPr>
          <a:xfrm>
            <a:off x="0" y="4454577"/>
            <a:ext cx="2878017" cy="8595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Rendición hecha en la APP.</a:t>
            </a:r>
            <a:endParaRPr lang="es-CL" sz="2800" dirty="0"/>
          </a:p>
        </p:txBody>
      </p:sp>
      <p:pic>
        <p:nvPicPr>
          <p:cNvPr id="8" name="Imagen 7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778917CA-AAAC-4ECA-A447-DC47DBC98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017" y="1970963"/>
            <a:ext cx="9131999" cy="14165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agen 10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FBB69C92-11B1-4126-970B-35E27798ED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30553"/>
          <a:stretch/>
        </p:blipFill>
        <p:spPr>
          <a:xfrm>
            <a:off x="3012129" y="3770338"/>
            <a:ext cx="8939079" cy="222801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567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959E9E-0B46-4BF1-968A-600DD5AB0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512" y="-21173"/>
            <a:ext cx="3998976" cy="1609344"/>
          </a:xfrm>
        </p:spPr>
        <p:txBody>
          <a:bodyPr>
            <a:normAutofit/>
          </a:bodyPr>
          <a:lstStyle/>
          <a:p>
            <a:pPr algn="ctr"/>
            <a:r>
              <a:rPr lang="es-CL" dirty="0"/>
              <a:t>Rendición</a:t>
            </a:r>
            <a:br>
              <a:rPr lang="es-CL" dirty="0"/>
            </a:br>
            <a:r>
              <a:rPr lang="es-CL" sz="3200" dirty="0"/>
              <a:t>Boletas por personas</a:t>
            </a:r>
            <a:endParaRPr lang="es-CL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8B075B9-567A-428C-81B4-6D1168FC9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37</a:t>
            </a:fld>
            <a:endParaRPr lang="es-CL"/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9B5274BF-0803-4088-8619-1078DE8DD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40198"/>
            <a:ext cx="2878017" cy="865632"/>
          </a:xfrm>
        </p:spPr>
        <p:txBody>
          <a:bodyPr>
            <a:normAutofit/>
          </a:bodyPr>
          <a:lstStyle/>
          <a:p>
            <a:r>
              <a:rPr lang="es-ES" sz="2800" dirty="0"/>
              <a:t>Rendición hecha en Exel.</a:t>
            </a: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79A19898-4FB6-4D29-A352-2E060E734105}"/>
              </a:ext>
            </a:extLst>
          </p:cNvPr>
          <p:cNvSpPr txBox="1">
            <a:spLocks/>
          </p:cNvSpPr>
          <p:nvPr/>
        </p:nvSpPr>
        <p:spPr>
          <a:xfrm>
            <a:off x="-1" y="5067124"/>
            <a:ext cx="2878017" cy="8595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Rendición hecha en la APP.</a:t>
            </a:r>
            <a:endParaRPr lang="es-CL" sz="28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78917CA-AAAC-4ECA-A447-DC47DBC98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8017" y="2152678"/>
            <a:ext cx="9131999" cy="105315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n 3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25EB5A0A-BF26-441B-BA34-EDF4F5C167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74"/>
          <a:stretch/>
        </p:blipFill>
        <p:spPr>
          <a:xfrm>
            <a:off x="4006224" y="3652171"/>
            <a:ext cx="6875583" cy="282990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871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959E9E-0B46-4BF1-968A-600DD5AB0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496" y="0"/>
            <a:ext cx="4255008" cy="1609344"/>
          </a:xfrm>
        </p:spPr>
        <p:txBody>
          <a:bodyPr>
            <a:normAutofit fontScale="90000"/>
          </a:bodyPr>
          <a:lstStyle/>
          <a:p>
            <a:pPr algn="ctr"/>
            <a:r>
              <a:rPr lang="es-CL" dirty="0"/>
              <a:t>Rendición</a:t>
            </a:r>
            <a:br>
              <a:rPr lang="es-CL" dirty="0"/>
            </a:br>
            <a:r>
              <a:rPr lang="es-CL" sz="3200" dirty="0"/>
              <a:t>documentación compartidas</a:t>
            </a:r>
            <a:endParaRPr lang="es-CL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8B075B9-567A-428C-81B4-6D1168FC9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38</a:t>
            </a:fld>
            <a:endParaRPr lang="es-CL"/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9B5274BF-0803-4088-8619-1078DE8DD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46438"/>
            <a:ext cx="2878017" cy="865632"/>
          </a:xfrm>
        </p:spPr>
        <p:txBody>
          <a:bodyPr>
            <a:normAutofit/>
          </a:bodyPr>
          <a:lstStyle/>
          <a:p>
            <a:r>
              <a:rPr lang="es-ES" sz="2800" dirty="0"/>
              <a:t>Rendición hecha en Exel.</a:t>
            </a: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79A19898-4FB6-4D29-A352-2E060E734105}"/>
              </a:ext>
            </a:extLst>
          </p:cNvPr>
          <p:cNvSpPr txBox="1">
            <a:spLocks/>
          </p:cNvSpPr>
          <p:nvPr/>
        </p:nvSpPr>
        <p:spPr>
          <a:xfrm>
            <a:off x="0" y="4637356"/>
            <a:ext cx="2878017" cy="8595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Rendición hecha en la APP.</a:t>
            </a:r>
            <a:endParaRPr lang="es-CL" sz="28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78917CA-AAAC-4ECA-A447-DC47DBC98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8017" y="2436306"/>
            <a:ext cx="9131999" cy="4858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5EB5A0A-BF26-441B-BA34-EDF4F5C1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6224" y="3925751"/>
            <a:ext cx="6875583" cy="22827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157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959E9E-0B46-4BF1-968A-600DD5AB0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496" y="0"/>
            <a:ext cx="4255008" cy="1609344"/>
          </a:xfrm>
        </p:spPr>
        <p:txBody>
          <a:bodyPr>
            <a:normAutofit/>
          </a:bodyPr>
          <a:lstStyle/>
          <a:p>
            <a:pPr algn="ctr"/>
            <a:r>
              <a:rPr lang="es-CL" dirty="0"/>
              <a:t>Rendición</a:t>
            </a:r>
            <a:br>
              <a:rPr lang="es-CL" dirty="0"/>
            </a:br>
            <a:r>
              <a:rPr lang="es-CL" sz="3200" dirty="0"/>
              <a:t>resúmenes</a:t>
            </a:r>
            <a:endParaRPr lang="es-CL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8B075B9-567A-428C-81B4-6D1168FC9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39</a:t>
            </a:fld>
            <a:endParaRPr lang="es-CL"/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9B5274BF-0803-4088-8619-1078DE8DD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361" y="1569403"/>
            <a:ext cx="2878017" cy="865632"/>
          </a:xfrm>
        </p:spPr>
        <p:txBody>
          <a:bodyPr>
            <a:normAutofit/>
          </a:bodyPr>
          <a:lstStyle/>
          <a:p>
            <a:r>
              <a:rPr lang="es-ES" sz="2800" dirty="0"/>
              <a:t>Rendición hecha en Exel.</a:t>
            </a: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79A19898-4FB6-4D29-A352-2E060E734105}"/>
              </a:ext>
            </a:extLst>
          </p:cNvPr>
          <p:cNvSpPr txBox="1">
            <a:spLocks/>
          </p:cNvSpPr>
          <p:nvPr/>
        </p:nvSpPr>
        <p:spPr>
          <a:xfrm>
            <a:off x="7242048" y="1572451"/>
            <a:ext cx="2878017" cy="8595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Rendición hecha en la APP.</a:t>
            </a:r>
            <a:endParaRPr lang="es-CL" sz="2800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86804DA9-C8E2-4D2C-AAC4-1C36E7FD45CC}"/>
              </a:ext>
            </a:extLst>
          </p:cNvPr>
          <p:cNvGrpSpPr/>
          <p:nvPr/>
        </p:nvGrpSpPr>
        <p:grpSpPr>
          <a:xfrm>
            <a:off x="7513735" y="2395093"/>
            <a:ext cx="3688904" cy="4334463"/>
            <a:chOff x="6931033" y="2395729"/>
            <a:chExt cx="3688904" cy="4334463"/>
          </a:xfrm>
        </p:grpSpPr>
        <p:pic>
          <p:nvPicPr>
            <p:cNvPr id="9" name="Imagen 8" descr="Imagen que contiene captura de pantalla&#10;&#10;Descripción generada automáticamente">
              <a:extLst>
                <a:ext uri="{FF2B5EF4-FFF2-40B4-BE49-F238E27FC236}">
                  <a16:creationId xmlns:a16="http://schemas.microsoft.com/office/drawing/2014/main" id="{2CEC1CD3-5FF1-4CC5-B91B-3728F4DBF0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984"/>
            <a:stretch/>
          </p:blipFill>
          <p:spPr>
            <a:xfrm>
              <a:off x="6931033" y="2395729"/>
              <a:ext cx="3688904" cy="3443497"/>
            </a:xfrm>
            <a:prstGeom prst="rect">
              <a:avLst/>
            </a:prstGeom>
          </p:spPr>
        </p:pic>
        <p:pic>
          <p:nvPicPr>
            <p:cNvPr id="11" name="Imagen 10" descr="Imagen que contiene captura de pantalla&#10;&#10;Descripción generada automáticamente">
              <a:extLst>
                <a:ext uri="{FF2B5EF4-FFF2-40B4-BE49-F238E27FC236}">
                  <a16:creationId xmlns:a16="http://schemas.microsoft.com/office/drawing/2014/main" id="{59A29C7B-81BC-40F2-BFA4-A8160484FC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650"/>
            <a:stretch/>
          </p:blipFill>
          <p:spPr>
            <a:xfrm>
              <a:off x="6931033" y="6023157"/>
              <a:ext cx="3688904" cy="707035"/>
            </a:xfrm>
            <a:prstGeom prst="rect">
              <a:avLst/>
            </a:prstGeom>
          </p:spPr>
        </p:pic>
      </p:grpSp>
      <p:pic>
        <p:nvPicPr>
          <p:cNvPr id="16" name="Imagen 15" descr="Imagen que contiene texto, recibo&#10;&#10;Descripción generada automáticamente">
            <a:extLst>
              <a:ext uri="{FF2B5EF4-FFF2-40B4-BE49-F238E27FC236}">
                <a16:creationId xmlns:a16="http://schemas.microsoft.com/office/drawing/2014/main" id="{EF4CC9CE-BF28-44FA-94E4-92DE849B0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61" y="2609296"/>
            <a:ext cx="5503985" cy="412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112D71-44D0-41AE-9274-354F0B8B6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s-CL" sz="3200"/>
              <a:t>Solución actual</a:t>
            </a:r>
          </a:p>
        </p:txBody>
      </p:sp>
      <p:pic>
        <p:nvPicPr>
          <p:cNvPr id="11" name="Marcador de contenido 3">
            <a:extLst>
              <a:ext uri="{FF2B5EF4-FFF2-40B4-BE49-F238E27FC236}">
                <a16:creationId xmlns:a16="http://schemas.microsoft.com/office/drawing/2014/main" id="{23F0E7E2-0AF9-4766-80AD-9DF5938F4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99" y="1094159"/>
            <a:ext cx="6882269" cy="467994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6041AFB9-2D9C-47DA-A2EA-87D587547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115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74">
            <a:extLst>
              <a:ext uri="{FF2B5EF4-FFF2-40B4-BE49-F238E27FC236}">
                <a16:creationId xmlns:a16="http://schemas.microsoft.com/office/drawing/2014/main" id="{D8AFD15B-CF29-4306-884F-47675092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B644AEB-16C3-492E-BD13-1EB02E984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733" y="2255301"/>
            <a:ext cx="6073219" cy="1517984"/>
          </a:xfrm>
        </p:spPr>
        <p:txBody>
          <a:bodyPr>
            <a:noAutofit/>
          </a:bodyPr>
          <a:lstStyle/>
          <a:p>
            <a:pPr algn="ctr"/>
            <a:r>
              <a:rPr lang="es-CL" sz="8000" b="1" cap="none">
                <a:ln w="9525">
                  <a:solidFill>
                    <a:schemeClr val="bg1"/>
                  </a:solidFill>
                  <a:prstDash val="solid"/>
                </a:ln>
                <a:blipFill dpi="0" rotWithShape="1">
                  <a:blip r:embed="rId3"/>
                  <a:srcRect/>
                  <a:tile tx="6350" ty="-127000" sx="65000" sy="64000" flip="none" algn="tl"/>
                </a:blip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PRUEBAS DE USABILIDAD</a:t>
            </a: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7EC0D68F-F813-4414-800D-F8D4F0AB8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866" y="401980"/>
            <a:ext cx="6115733" cy="6456021"/>
          </a:xfrm>
          <a:custGeom>
            <a:avLst/>
            <a:gdLst>
              <a:gd name="connsiteX0" fmla="*/ 2259477 w 6115733"/>
              <a:gd name="connsiteY0" fmla="*/ 433395 h 6456021"/>
              <a:gd name="connsiteX1" fmla="*/ 5681904 w 6115733"/>
              <a:gd name="connsiteY1" fmla="*/ 3852396 h 6456021"/>
              <a:gd name="connsiteX2" fmla="*/ 4679499 w 6115733"/>
              <a:gd name="connsiteY2" fmla="*/ 6269995 h 6456021"/>
              <a:gd name="connsiteX3" fmla="*/ 4474613 w 6115733"/>
              <a:gd name="connsiteY3" fmla="*/ 6456021 h 6456021"/>
              <a:gd name="connsiteX4" fmla="*/ 44341 w 6115733"/>
              <a:gd name="connsiteY4" fmla="*/ 6456021 h 6456021"/>
              <a:gd name="connsiteX5" fmla="*/ 0 w 6115733"/>
              <a:gd name="connsiteY5" fmla="*/ 6415762 h 6456021"/>
              <a:gd name="connsiteX6" fmla="*/ 0 w 6115733"/>
              <a:gd name="connsiteY6" fmla="*/ 1289029 h 6456021"/>
              <a:gd name="connsiteX7" fmla="*/ 82495 w 6115733"/>
              <a:gd name="connsiteY7" fmla="*/ 1214128 h 6456021"/>
              <a:gd name="connsiteX8" fmla="*/ 2259477 w 6115733"/>
              <a:gd name="connsiteY8" fmla="*/ 433395 h 6456021"/>
              <a:gd name="connsiteX9" fmla="*/ 2259477 w 6115733"/>
              <a:gd name="connsiteY9" fmla="*/ 0 h 6456021"/>
              <a:gd name="connsiteX10" fmla="*/ 6115733 w 6115733"/>
              <a:gd name="connsiteY10" fmla="*/ 3852396 h 6456021"/>
              <a:gd name="connsiteX11" fmla="*/ 5235152 w 6115733"/>
              <a:gd name="connsiteY11" fmla="*/ 6302877 h 6456021"/>
              <a:gd name="connsiteX12" fmla="*/ 5095826 w 6115733"/>
              <a:gd name="connsiteY12" fmla="*/ 6456021 h 6456021"/>
              <a:gd name="connsiteX13" fmla="*/ 4617788 w 6115733"/>
              <a:gd name="connsiteY13" fmla="*/ 6456021 h 6456021"/>
              <a:gd name="connsiteX14" fmla="*/ 4747668 w 6115733"/>
              <a:gd name="connsiteY14" fmla="*/ 6338096 h 6456021"/>
              <a:gd name="connsiteX15" fmla="*/ 5778311 w 6115733"/>
              <a:gd name="connsiteY15" fmla="*/ 3852396 h 6456021"/>
              <a:gd name="connsiteX16" fmla="*/ 2259477 w 6115733"/>
              <a:gd name="connsiteY16" fmla="*/ 337085 h 6456021"/>
              <a:gd name="connsiteX17" fmla="*/ 21172 w 6115733"/>
              <a:gd name="connsiteY17" fmla="*/ 1139811 h 6456021"/>
              <a:gd name="connsiteX18" fmla="*/ 0 w 6115733"/>
              <a:gd name="connsiteY18" fmla="*/ 1159034 h 6456021"/>
              <a:gd name="connsiteX19" fmla="*/ 0 w 6115733"/>
              <a:gd name="connsiteY19" fmla="*/ 735177 h 6456021"/>
              <a:gd name="connsiteX20" fmla="*/ 103407 w 6115733"/>
              <a:gd name="connsiteY20" fmla="*/ 657929 h 6456021"/>
              <a:gd name="connsiteX21" fmla="*/ 2259477 w 6115733"/>
              <a:gd name="connsiteY21" fmla="*/ 0 h 645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38920B9-6E04-4CC0-941A-31B347AD9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277" y="2255301"/>
            <a:ext cx="3106523" cy="354252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54CA915D-BDF0-41F8-B00E-FB186EFF7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17AAC03-BF64-4E67-9032-3BD024998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A131397-5A45-4344-9983-5E400A3EA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3CDA278-CD24-49DB-96B0-DC7EE1FDA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DE7168-9F10-41F0-9828-D285B9D0A4FF}" type="slidenum">
              <a:rPr lang="es-CL" smtClean="0"/>
              <a:pPr>
                <a:spcAft>
                  <a:spcPts val="600"/>
                </a:spcAft>
              </a:pPr>
              <a:t>40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420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90">
            <a:extLst>
              <a:ext uri="{FF2B5EF4-FFF2-40B4-BE49-F238E27FC236}">
                <a16:creationId xmlns:a16="http://schemas.microsoft.com/office/drawing/2014/main" id="{5FB4329C-BF98-421E-8A0D-43A2CF95E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92">
            <a:extLst>
              <a:ext uri="{FF2B5EF4-FFF2-40B4-BE49-F238E27FC236}">
                <a16:creationId xmlns:a16="http://schemas.microsoft.com/office/drawing/2014/main" id="{F3CDC6B8-20F2-4C8D-8599-EC572C0BF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12192000" cy="2295831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FCB805-7B5D-4C20-B4BE-D8544D4C8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002"/>
            <a:ext cx="10058400" cy="1522993"/>
          </a:xfrm>
        </p:spPr>
        <p:txBody>
          <a:bodyPr>
            <a:normAutofit fontScale="90000"/>
          </a:bodyPr>
          <a:lstStyle/>
          <a:p>
            <a:r>
              <a:rPr lang="es-CL" sz="6000" dirty="0"/>
              <a:t>Resultados PRELIMINARES de Encuesta</a:t>
            </a:r>
          </a:p>
        </p:txBody>
      </p:sp>
      <p:grpSp>
        <p:nvGrpSpPr>
          <p:cNvPr id="105" name="Group 94">
            <a:extLst>
              <a:ext uri="{FF2B5EF4-FFF2-40B4-BE49-F238E27FC236}">
                <a16:creationId xmlns:a16="http://schemas.microsoft.com/office/drawing/2014/main" id="{B4342043-9755-451A-9341-6461ADE85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B52F7E87-CD4F-40F9-978A-356F63B76E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3B1ED61-05D6-47CD-8878-8406A83BD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E50409-48DC-4CD3-AD7B-C05953D6A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DE7168-9F10-41F0-9828-D285B9D0A4FF}" type="slidenum">
              <a:rPr lang="es-CL" smtClean="0"/>
              <a:pPr>
                <a:spcAft>
                  <a:spcPts val="600"/>
                </a:spcAft>
              </a:pPr>
              <a:t>41</a:t>
            </a:fld>
            <a:endParaRPr lang="es-CL"/>
          </a:p>
        </p:txBody>
      </p:sp>
      <p:graphicFrame>
        <p:nvGraphicFramePr>
          <p:cNvPr id="34" name="Marcador de contenido 2">
            <a:extLst>
              <a:ext uri="{FF2B5EF4-FFF2-40B4-BE49-F238E27FC236}">
                <a16:creationId xmlns:a16="http://schemas.microsoft.com/office/drawing/2014/main" id="{660FD69D-6C79-4C67-89E2-27D6A6DC00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3836627"/>
              </p:ext>
            </p:extLst>
          </p:nvPr>
        </p:nvGraphicFramePr>
        <p:xfrm>
          <a:off x="134112" y="0"/>
          <a:ext cx="12057888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05613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74">
            <a:extLst>
              <a:ext uri="{FF2B5EF4-FFF2-40B4-BE49-F238E27FC236}">
                <a16:creationId xmlns:a16="http://schemas.microsoft.com/office/drawing/2014/main" id="{D8AFD15B-CF29-4306-884F-47675092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B644AEB-16C3-492E-BD13-1EB02E984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733" y="2255301"/>
            <a:ext cx="6073219" cy="1517984"/>
          </a:xfrm>
        </p:spPr>
        <p:txBody>
          <a:bodyPr>
            <a:noAutofit/>
          </a:bodyPr>
          <a:lstStyle/>
          <a:p>
            <a:pPr algn="ctr"/>
            <a:r>
              <a:rPr lang="es-CL" sz="8000" b="1" cap="none">
                <a:ln w="9525">
                  <a:solidFill>
                    <a:schemeClr val="bg1"/>
                  </a:solidFill>
                  <a:prstDash val="solid"/>
                </a:ln>
                <a:blipFill dpi="0" rotWithShape="1">
                  <a:blip r:embed="rId3"/>
                  <a:srcRect/>
                  <a:tile tx="6350" ty="-127000" sx="65000" sy="64000" flip="none" algn="tl"/>
                </a:blip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CONCLUSIÓN</a:t>
            </a: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7EC0D68F-F813-4414-800D-F8D4F0AB8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866" y="401980"/>
            <a:ext cx="6115733" cy="6456021"/>
          </a:xfrm>
          <a:custGeom>
            <a:avLst/>
            <a:gdLst>
              <a:gd name="connsiteX0" fmla="*/ 2259477 w 6115733"/>
              <a:gd name="connsiteY0" fmla="*/ 433395 h 6456021"/>
              <a:gd name="connsiteX1" fmla="*/ 5681904 w 6115733"/>
              <a:gd name="connsiteY1" fmla="*/ 3852396 h 6456021"/>
              <a:gd name="connsiteX2" fmla="*/ 4679499 w 6115733"/>
              <a:gd name="connsiteY2" fmla="*/ 6269995 h 6456021"/>
              <a:gd name="connsiteX3" fmla="*/ 4474613 w 6115733"/>
              <a:gd name="connsiteY3" fmla="*/ 6456021 h 6456021"/>
              <a:gd name="connsiteX4" fmla="*/ 44341 w 6115733"/>
              <a:gd name="connsiteY4" fmla="*/ 6456021 h 6456021"/>
              <a:gd name="connsiteX5" fmla="*/ 0 w 6115733"/>
              <a:gd name="connsiteY5" fmla="*/ 6415762 h 6456021"/>
              <a:gd name="connsiteX6" fmla="*/ 0 w 6115733"/>
              <a:gd name="connsiteY6" fmla="*/ 1289029 h 6456021"/>
              <a:gd name="connsiteX7" fmla="*/ 82495 w 6115733"/>
              <a:gd name="connsiteY7" fmla="*/ 1214128 h 6456021"/>
              <a:gd name="connsiteX8" fmla="*/ 2259477 w 6115733"/>
              <a:gd name="connsiteY8" fmla="*/ 433395 h 6456021"/>
              <a:gd name="connsiteX9" fmla="*/ 2259477 w 6115733"/>
              <a:gd name="connsiteY9" fmla="*/ 0 h 6456021"/>
              <a:gd name="connsiteX10" fmla="*/ 6115733 w 6115733"/>
              <a:gd name="connsiteY10" fmla="*/ 3852396 h 6456021"/>
              <a:gd name="connsiteX11" fmla="*/ 5235152 w 6115733"/>
              <a:gd name="connsiteY11" fmla="*/ 6302877 h 6456021"/>
              <a:gd name="connsiteX12" fmla="*/ 5095826 w 6115733"/>
              <a:gd name="connsiteY12" fmla="*/ 6456021 h 6456021"/>
              <a:gd name="connsiteX13" fmla="*/ 4617788 w 6115733"/>
              <a:gd name="connsiteY13" fmla="*/ 6456021 h 6456021"/>
              <a:gd name="connsiteX14" fmla="*/ 4747668 w 6115733"/>
              <a:gd name="connsiteY14" fmla="*/ 6338096 h 6456021"/>
              <a:gd name="connsiteX15" fmla="*/ 5778311 w 6115733"/>
              <a:gd name="connsiteY15" fmla="*/ 3852396 h 6456021"/>
              <a:gd name="connsiteX16" fmla="*/ 2259477 w 6115733"/>
              <a:gd name="connsiteY16" fmla="*/ 337085 h 6456021"/>
              <a:gd name="connsiteX17" fmla="*/ 21172 w 6115733"/>
              <a:gd name="connsiteY17" fmla="*/ 1139811 h 6456021"/>
              <a:gd name="connsiteX18" fmla="*/ 0 w 6115733"/>
              <a:gd name="connsiteY18" fmla="*/ 1159034 h 6456021"/>
              <a:gd name="connsiteX19" fmla="*/ 0 w 6115733"/>
              <a:gd name="connsiteY19" fmla="*/ 735177 h 6456021"/>
              <a:gd name="connsiteX20" fmla="*/ 103407 w 6115733"/>
              <a:gd name="connsiteY20" fmla="*/ 657929 h 6456021"/>
              <a:gd name="connsiteX21" fmla="*/ 2259477 w 6115733"/>
              <a:gd name="connsiteY21" fmla="*/ 0 h 645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Graphic 14" descr="Apretón de manos">
            <a:extLst>
              <a:ext uri="{FF2B5EF4-FFF2-40B4-BE49-F238E27FC236}">
                <a16:creationId xmlns:a16="http://schemas.microsoft.com/office/drawing/2014/main" id="{338920B9-6E04-4CC0-941A-31B347AD9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53277" y="2473302"/>
            <a:ext cx="3106523" cy="3106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54CA915D-BDF0-41F8-B00E-FB186EFF7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17AAC03-BF64-4E67-9032-3BD024998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A131397-5A45-4344-9983-5E400A3EA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3CDA278-CD24-49DB-96B0-DC7EE1FDA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DE7168-9F10-41F0-9828-D285B9D0A4FF}" type="slidenum">
              <a:rPr lang="es-CL" smtClean="0"/>
              <a:pPr>
                <a:spcAft>
                  <a:spcPts val="600"/>
                </a:spcAft>
              </a:pPr>
              <a:t>42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3663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BCFFB95F-D901-4937-8084-8A7BAA84F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FCB805-7B5D-4C20-B4BE-D8544D4C8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777" y="639763"/>
            <a:ext cx="3046073" cy="5177377"/>
          </a:xfrm>
          <a:ln>
            <a:noFill/>
          </a:ln>
        </p:spPr>
        <p:txBody>
          <a:bodyPr>
            <a:normAutofit/>
          </a:bodyPr>
          <a:lstStyle/>
          <a:p>
            <a:r>
              <a:rPr lang="es-CL" sz="4000"/>
              <a:t>Conclusión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0F473BD-3FD3-4548-A8F5-11D3C9CB8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691E02ED-3E2E-4396-B6DE-5F93F2F11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57" name="Oval 99">
              <a:extLst>
                <a:ext uri="{FF2B5EF4-FFF2-40B4-BE49-F238E27FC236}">
                  <a16:creationId xmlns:a16="http://schemas.microsoft.com/office/drawing/2014/main" id="{28F088F5-B4E7-43B9-88F4-8667026E4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E50409-48DC-4CD3-AD7B-C05953D6A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DE7168-9F10-41F0-9828-D285B9D0A4FF}" type="slidenum">
              <a:rPr lang="es-CL" smtClean="0"/>
              <a:pPr>
                <a:spcAft>
                  <a:spcPts val="600"/>
                </a:spcAft>
              </a:pPr>
              <a:t>43</a:t>
            </a:fld>
            <a:endParaRPr lang="es-CL"/>
          </a:p>
        </p:txBody>
      </p:sp>
      <p:graphicFrame>
        <p:nvGraphicFramePr>
          <p:cNvPr id="34" name="Marcador de contenido 2">
            <a:extLst>
              <a:ext uri="{FF2B5EF4-FFF2-40B4-BE49-F238E27FC236}">
                <a16:creationId xmlns:a16="http://schemas.microsoft.com/office/drawing/2014/main" id="{660FD69D-6C79-4C67-89E2-27D6A6DC00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0035228"/>
              </p:ext>
            </p:extLst>
          </p:nvPr>
        </p:nvGraphicFramePr>
        <p:xfrm>
          <a:off x="0" y="0"/>
          <a:ext cx="7807116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97310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1">
            <a:extLst>
              <a:ext uri="{FF2B5EF4-FFF2-40B4-BE49-F238E27FC236}">
                <a16:creationId xmlns:a16="http://schemas.microsoft.com/office/drawing/2014/main" id="{F85E0883-9001-4D4E-9C91-E8D165DAF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94AEEF45-F5C8-4322-9C98-33BB7A5A2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185E4386-A445-455A-91C4-16DE5DA9F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45" name="Rectangle 145">
            <a:extLst>
              <a:ext uri="{FF2B5EF4-FFF2-40B4-BE49-F238E27FC236}">
                <a16:creationId xmlns:a16="http://schemas.microsoft.com/office/drawing/2014/main" id="{5FB4329C-BF98-421E-8A0D-43A2CF95E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7">
            <a:extLst>
              <a:ext uri="{FF2B5EF4-FFF2-40B4-BE49-F238E27FC236}">
                <a16:creationId xmlns:a16="http://schemas.microsoft.com/office/drawing/2014/main" id="{F3CDC6B8-20F2-4C8D-8599-EC572C0BF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12192000" cy="2295831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E1C1A374-AC27-4F4F-AF97-C76E61ABD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002"/>
            <a:ext cx="10058400" cy="15229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/>
              <a:t>Conclusión</a:t>
            </a:r>
          </a:p>
        </p:txBody>
      </p:sp>
      <p:grpSp>
        <p:nvGrpSpPr>
          <p:cNvPr id="149" name="Group 149">
            <a:extLst>
              <a:ext uri="{FF2B5EF4-FFF2-40B4-BE49-F238E27FC236}">
                <a16:creationId xmlns:a16="http://schemas.microsoft.com/office/drawing/2014/main" id="{B4342043-9755-451A-9341-6461ADE85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B52F7E87-CD4F-40F9-978A-356F63B76E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93B1ED61-05D6-47CD-8878-8406A83BD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019C5CF-7FEE-4D21-91F0-58BEA7422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CDE7168-9F10-41F0-9828-D285B9D0A4FF}" type="slidenum">
              <a:rPr lang="en-US" b="1" kern="1200" smtClean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pPr>
                <a:spcAft>
                  <a:spcPts val="600"/>
                </a:spcAft>
              </a:pPr>
              <a:t>44</a:t>
            </a:fld>
            <a:endParaRPr lang="en-US" b="1" kern="1200">
              <a:solidFill>
                <a:srgbClr val="FFFFFF"/>
              </a:solidFill>
              <a:latin typeface="+mj-lt"/>
              <a:ea typeface="+mn-ea"/>
              <a:cs typeface="+mn-cs"/>
            </a:endParaRPr>
          </a:p>
        </p:txBody>
      </p:sp>
      <p:graphicFrame>
        <p:nvGraphicFramePr>
          <p:cNvPr id="34" name="Marcador de texto 12">
            <a:extLst>
              <a:ext uri="{FF2B5EF4-FFF2-40B4-BE49-F238E27FC236}">
                <a16:creationId xmlns:a16="http://schemas.microsoft.com/office/drawing/2014/main" id="{01317A56-B10A-4670-B93C-ADCAA1B465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2525412"/>
              </p:ext>
            </p:extLst>
          </p:nvPr>
        </p:nvGraphicFramePr>
        <p:xfrm>
          <a:off x="109728" y="0"/>
          <a:ext cx="11984736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84532B0F-86FE-4410-AF3C-0550BA75D9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31153" y="4572000"/>
            <a:ext cx="2293796" cy="2286000"/>
          </a:xfrm>
          <a:prstGeom prst="rect">
            <a:avLst/>
          </a:prstGeom>
        </p:spPr>
      </p:pic>
      <p:pic>
        <p:nvPicPr>
          <p:cNvPr id="3" name="Gráfico 2" descr="Documento">
            <a:extLst>
              <a:ext uri="{FF2B5EF4-FFF2-40B4-BE49-F238E27FC236}">
                <a16:creationId xmlns:a16="http://schemas.microsoft.com/office/drawing/2014/main" id="{A9AA03F0-2834-4002-B988-69FFD8F703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73296" y="3063399"/>
            <a:ext cx="914400" cy="914400"/>
          </a:xfrm>
          <a:prstGeom prst="rect">
            <a:avLst/>
          </a:prstGeom>
        </p:spPr>
      </p:pic>
      <p:pic>
        <p:nvPicPr>
          <p:cNvPr id="8" name="Gráfico 7" descr="Programador">
            <a:extLst>
              <a:ext uri="{FF2B5EF4-FFF2-40B4-BE49-F238E27FC236}">
                <a16:creationId xmlns:a16="http://schemas.microsoft.com/office/drawing/2014/main" id="{67B28D6B-BE6D-4E33-8A64-2734B57C330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539984" y="2971800"/>
            <a:ext cx="914400" cy="914400"/>
          </a:xfrm>
          <a:prstGeom prst="rect">
            <a:avLst/>
          </a:prstGeom>
        </p:spPr>
      </p:pic>
      <p:pic>
        <p:nvPicPr>
          <p:cNvPr id="10" name="Gráfico 9" descr="Documento">
            <a:extLst>
              <a:ext uri="{FF2B5EF4-FFF2-40B4-BE49-F238E27FC236}">
                <a16:creationId xmlns:a16="http://schemas.microsoft.com/office/drawing/2014/main" id="{15D861B6-0BB1-4A0B-92B9-BC02F22C018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69480" y="3063399"/>
            <a:ext cx="914400" cy="914400"/>
          </a:xfrm>
          <a:prstGeom prst="rect">
            <a:avLst/>
          </a:prstGeom>
        </p:spPr>
      </p:pic>
      <p:pic>
        <p:nvPicPr>
          <p:cNvPr id="5" name="Gráfico 4" descr="Etiqueta">
            <a:extLst>
              <a:ext uri="{FF2B5EF4-FFF2-40B4-BE49-F238E27FC236}">
                <a16:creationId xmlns:a16="http://schemas.microsoft.com/office/drawing/2014/main" id="{9CC42025-3C4E-44AC-BB98-3E0C55B6206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09243" y="30633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8">
            <a:extLst>
              <a:ext uri="{FF2B5EF4-FFF2-40B4-BE49-F238E27FC236}">
                <a16:creationId xmlns:a16="http://schemas.microsoft.com/office/drawing/2014/main" id="{5FB4329C-BF98-421E-8A0D-43A2CF95E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F3CDC6B8-20F2-4C8D-8599-EC572C0BF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12192000" cy="2295831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6D86FA-C76D-434C-896B-3CA2E913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168" y="5275176"/>
            <a:ext cx="3677062" cy="983698"/>
          </a:xfrm>
        </p:spPr>
        <p:txBody>
          <a:bodyPr>
            <a:normAutofit/>
          </a:bodyPr>
          <a:lstStyle/>
          <a:p>
            <a:r>
              <a:rPr lang="es-CL" sz="6000"/>
              <a:t>CONCLUSIÓN</a:t>
            </a:r>
          </a:p>
        </p:txBody>
      </p:sp>
      <p:grpSp>
        <p:nvGrpSpPr>
          <p:cNvPr id="29" name="Group 22">
            <a:extLst>
              <a:ext uri="{FF2B5EF4-FFF2-40B4-BE49-F238E27FC236}">
                <a16:creationId xmlns:a16="http://schemas.microsoft.com/office/drawing/2014/main" id="{B4342043-9755-451A-9341-6461ADE85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52F7E87-CD4F-40F9-978A-356F63B76E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3B1ED61-05D6-47CD-8878-8406A83BD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graphicFrame>
        <p:nvGraphicFramePr>
          <p:cNvPr id="5" name="Subtítulo 2">
            <a:extLst>
              <a:ext uri="{FF2B5EF4-FFF2-40B4-BE49-F238E27FC236}">
                <a16:creationId xmlns:a16="http://schemas.microsoft.com/office/drawing/2014/main" id="{B58B1903-11DB-4607-A4E8-51BD757F29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2640293"/>
              </p:ext>
            </p:extLst>
          </p:nvPr>
        </p:nvGraphicFramePr>
        <p:xfrm>
          <a:off x="1725168" y="915884"/>
          <a:ext cx="8741664" cy="3070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E4D4180-18AF-4D29-9355-2A540E9F9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CDE7168-9F10-41F0-9828-D285B9D0A4FF}" type="slidenum">
              <a:rPr lang="es-CL" smtClean="0"/>
              <a:t>45</a:t>
            </a:fld>
            <a:endParaRPr lang="es-CL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5AEBBEC2-4607-41E3-A818-6635CA714D80}"/>
              </a:ext>
            </a:extLst>
          </p:cNvPr>
          <p:cNvSpPr txBox="1">
            <a:spLocks/>
          </p:cNvSpPr>
          <p:nvPr/>
        </p:nvSpPr>
        <p:spPr>
          <a:xfrm>
            <a:off x="7130510" y="4836344"/>
            <a:ext cx="4699221" cy="176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D0EF9B9D-6C58-4019-8530-1A5D0B173544}"/>
              </a:ext>
            </a:extLst>
          </p:cNvPr>
          <p:cNvSpPr txBox="1">
            <a:spLocks/>
          </p:cNvSpPr>
          <p:nvPr/>
        </p:nvSpPr>
        <p:spPr>
          <a:xfrm>
            <a:off x="5587253" y="5544591"/>
            <a:ext cx="5197489" cy="4448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s-CL" sz="2800" dirty="0">
                <a:solidFill>
                  <a:srgbClr val="000000"/>
                </a:solidFill>
              </a:rPr>
              <a:t>Trabajo Pendiente</a:t>
            </a:r>
          </a:p>
        </p:txBody>
      </p:sp>
    </p:spTree>
    <p:extLst>
      <p:ext uri="{BB962C8B-B14F-4D97-AF65-F5344CB8AC3E}">
        <p14:creationId xmlns:p14="http://schemas.microsoft.com/office/powerpoint/2010/main" val="365859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CFFB95F-D901-4937-8084-8A7BAA84F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A27C3DB-91E8-4556-836A-FF0953462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777" y="639763"/>
            <a:ext cx="3046073" cy="5177377"/>
          </a:xfrm>
          <a:ln>
            <a:noFill/>
          </a:ln>
        </p:spPr>
        <p:txBody>
          <a:bodyPr>
            <a:normAutofit/>
          </a:bodyPr>
          <a:lstStyle/>
          <a:p>
            <a:r>
              <a:rPr lang="es-CL" sz="4000"/>
              <a:t>Trabajo futuro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0F473BD-3FD3-4548-A8F5-11D3C9CB8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8">
              <a:extLst>
                <a:ext uri="{FF2B5EF4-FFF2-40B4-BE49-F238E27FC236}">
                  <a16:creationId xmlns:a16="http://schemas.microsoft.com/office/drawing/2014/main" id="{691E02ED-3E2E-4396-B6DE-5F93F2F11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8F088F5-B4E7-43B9-88F4-8667026E4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311CA15B-A02B-434B-9C56-593C2B4373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7276810"/>
              </p:ext>
            </p:extLst>
          </p:nvPr>
        </p:nvGraphicFramePr>
        <p:xfrm>
          <a:off x="622300" y="639763"/>
          <a:ext cx="657225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8DEA72D-79DB-4C86-B120-524CE3D5D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46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3166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2" name="Rectangle 151">
            <a:extLst>
              <a:ext uri="{FF2B5EF4-FFF2-40B4-BE49-F238E27FC236}">
                <a16:creationId xmlns:a16="http://schemas.microsoft.com/office/drawing/2014/main" id="{472095BC-C06B-45BD-A206-0F75C6A4A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93DBA412-8084-461A-9B2F-284ED45FA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7997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6261C1-F54F-4AD2-9620-F1F8484AD2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1204" y="2668048"/>
            <a:ext cx="6412825" cy="3273269"/>
          </a:xfrm>
        </p:spPr>
        <p:txBody>
          <a:bodyPr anchor="ctr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CL" sz="4400" b="1" cap="none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Gestión de fondos para actividades estudiantiles conducidas por CCAA o la Fedeut Curicó en acuerdo a la RU N° 2083 de 2017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DE60FFE-DF81-4A4A-836B-63F2C85D70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93790" y="5941317"/>
            <a:ext cx="4498210" cy="916680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s-CL" sz="3200" b="1">
                <a:solidFill>
                  <a:srgbClr val="FFFFFF"/>
                </a:solidFill>
              </a:rPr>
              <a:t>Yorch Sepúlveda</a:t>
            </a:r>
          </a:p>
          <a:p>
            <a:pPr algn="ctr"/>
            <a:r>
              <a:rPr lang="es-CL" sz="3200" b="1">
                <a:solidFill>
                  <a:srgbClr val="FFFFFF"/>
                </a:solidFill>
              </a:rPr>
              <a:t>Profesor guía: Rodrigo Paredes</a:t>
            </a:r>
          </a:p>
          <a:p>
            <a:endParaRPr lang="es-CL" sz="2800">
              <a:solidFill>
                <a:srgbClr val="FFFFFF"/>
              </a:solidFill>
            </a:endParaRP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4D40AAF3-394B-453B-8AF1-B796F8F9F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3763" y="0"/>
            <a:ext cx="4480560" cy="2516783"/>
          </a:xfrm>
          <a:custGeom>
            <a:avLst/>
            <a:gdLst>
              <a:gd name="connsiteX0" fmla="*/ 273471 w 4480560"/>
              <a:gd name="connsiteY0" fmla="*/ 0 h 2516783"/>
              <a:gd name="connsiteX1" fmla="*/ 4207090 w 4480560"/>
              <a:gd name="connsiteY1" fmla="*/ 0 h 2516783"/>
              <a:gd name="connsiteX2" fmla="*/ 4218264 w 4480560"/>
              <a:gd name="connsiteY2" fmla="*/ 73216 h 2516783"/>
              <a:gd name="connsiteX3" fmla="*/ 4228529 w 4480560"/>
              <a:gd name="connsiteY3" fmla="*/ 276503 h 2516783"/>
              <a:gd name="connsiteX4" fmla="*/ 2240280 w 4480560"/>
              <a:gd name="connsiteY4" fmla="*/ 2264752 h 2516783"/>
              <a:gd name="connsiteX5" fmla="*/ 252032 w 4480560"/>
              <a:gd name="connsiteY5" fmla="*/ 276503 h 2516783"/>
              <a:gd name="connsiteX6" fmla="*/ 262297 w 4480560"/>
              <a:gd name="connsiteY6" fmla="*/ 73216 h 2516783"/>
              <a:gd name="connsiteX7" fmla="*/ 18808 w 4480560"/>
              <a:gd name="connsiteY7" fmla="*/ 0 h 2516783"/>
              <a:gd name="connsiteX8" fmla="*/ 216879 w 4480560"/>
              <a:gd name="connsiteY8" fmla="*/ 0 h 2516783"/>
              <a:gd name="connsiteX9" fmla="*/ 206579 w 4480560"/>
              <a:gd name="connsiteY9" fmla="*/ 67490 h 2516783"/>
              <a:gd name="connsiteX10" fmla="*/ 196025 w 4480560"/>
              <a:gd name="connsiteY10" fmla="*/ 276503 h 2516783"/>
              <a:gd name="connsiteX11" fmla="*/ 2240280 w 4480560"/>
              <a:gd name="connsiteY11" fmla="*/ 2320759 h 2516783"/>
              <a:gd name="connsiteX12" fmla="*/ 4284535 w 4480560"/>
              <a:gd name="connsiteY12" fmla="*/ 276503 h 2516783"/>
              <a:gd name="connsiteX13" fmla="*/ 4273981 w 4480560"/>
              <a:gd name="connsiteY13" fmla="*/ 67490 h 2516783"/>
              <a:gd name="connsiteX14" fmla="*/ 4263681 w 4480560"/>
              <a:gd name="connsiteY14" fmla="*/ 0 h 2516783"/>
              <a:gd name="connsiteX15" fmla="*/ 4461752 w 4480560"/>
              <a:gd name="connsiteY15" fmla="*/ 0 h 2516783"/>
              <a:gd name="connsiteX16" fmla="*/ 4468994 w 4480560"/>
              <a:gd name="connsiteY16" fmla="*/ 47447 h 2516783"/>
              <a:gd name="connsiteX17" fmla="*/ 4480560 w 4480560"/>
              <a:gd name="connsiteY17" fmla="*/ 276503 h 2516783"/>
              <a:gd name="connsiteX18" fmla="*/ 2240280 w 4480560"/>
              <a:gd name="connsiteY18" fmla="*/ 2516783 h 2516783"/>
              <a:gd name="connsiteX19" fmla="*/ 0 w 4480560"/>
              <a:gd name="connsiteY19" fmla="*/ 276503 h 2516783"/>
              <a:gd name="connsiteX20" fmla="*/ 11567 w 4480560"/>
              <a:gd name="connsiteY20" fmla="*/ 47447 h 2516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480560" h="2516783">
                <a:moveTo>
                  <a:pt x="273471" y="0"/>
                </a:moveTo>
                <a:lnTo>
                  <a:pt x="4207090" y="0"/>
                </a:lnTo>
                <a:lnTo>
                  <a:pt x="4218264" y="73216"/>
                </a:lnTo>
                <a:cubicBezTo>
                  <a:pt x="4225052" y="140055"/>
                  <a:pt x="4228529" y="207873"/>
                  <a:pt x="4228529" y="276503"/>
                </a:cubicBezTo>
                <a:cubicBezTo>
                  <a:pt x="4228529" y="1374583"/>
                  <a:pt x="3338359" y="2264752"/>
                  <a:pt x="2240280" y="2264752"/>
                </a:cubicBezTo>
                <a:cubicBezTo>
                  <a:pt x="1142201" y="2264752"/>
                  <a:pt x="252032" y="1374583"/>
                  <a:pt x="252032" y="276503"/>
                </a:cubicBezTo>
                <a:cubicBezTo>
                  <a:pt x="252032" y="207873"/>
                  <a:pt x="255509" y="140055"/>
                  <a:pt x="262297" y="73216"/>
                </a:cubicBezTo>
                <a:close/>
                <a:moveTo>
                  <a:pt x="18808" y="0"/>
                </a:moveTo>
                <a:lnTo>
                  <a:pt x="216879" y="0"/>
                </a:lnTo>
                <a:lnTo>
                  <a:pt x="206579" y="67490"/>
                </a:lnTo>
                <a:cubicBezTo>
                  <a:pt x="199600" y="136212"/>
                  <a:pt x="196025" y="205940"/>
                  <a:pt x="196025" y="276503"/>
                </a:cubicBezTo>
                <a:cubicBezTo>
                  <a:pt x="196025" y="1405514"/>
                  <a:pt x="1111269" y="2320759"/>
                  <a:pt x="2240280" y="2320759"/>
                </a:cubicBezTo>
                <a:cubicBezTo>
                  <a:pt x="3369291" y="2320759"/>
                  <a:pt x="4284535" y="1405514"/>
                  <a:pt x="4284535" y="276503"/>
                </a:cubicBezTo>
                <a:cubicBezTo>
                  <a:pt x="4284535" y="205940"/>
                  <a:pt x="4280960" y="136212"/>
                  <a:pt x="4273981" y="67490"/>
                </a:cubicBezTo>
                <a:lnTo>
                  <a:pt x="4263681" y="0"/>
                </a:lnTo>
                <a:lnTo>
                  <a:pt x="4461752" y="0"/>
                </a:lnTo>
                <a:lnTo>
                  <a:pt x="4468994" y="47447"/>
                </a:lnTo>
                <a:cubicBezTo>
                  <a:pt x="4476642" y="122759"/>
                  <a:pt x="4480560" y="199173"/>
                  <a:pt x="4480560" y="276503"/>
                </a:cubicBezTo>
                <a:cubicBezTo>
                  <a:pt x="4480560" y="1513776"/>
                  <a:pt x="3477553" y="2516783"/>
                  <a:pt x="2240280" y="2516783"/>
                </a:cubicBezTo>
                <a:cubicBezTo>
                  <a:pt x="1003008" y="2516783"/>
                  <a:pt x="0" y="1513776"/>
                  <a:pt x="0" y="276503"/>
                </a:cubicBezTo>
                <a:cubicBezTo>
                  <a:pt x="0" y="199173"/>
                  <a:pt x="3918" y="122759"/>
                  <a:pt x="11567" y="47447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63" name="Freeform: Shape 157">
            <a:extLst>
              <a:ext uri="{FF2B5EF4-FFF2-40B4-BE49-F238E27FC236}">
                <a16:creationId xmlns:a16="http://schemas.microsoft.com/office/drawing/2014/main" id="{A4D0672D-43C7-420C-A186-48122D7CD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7667"/>
            <a:ext cx="5681204" cy="6320333"/>
          </a:xfrm>
          <a:custGeom>
            <a:avLst/>
            <a:gdLst>
              <a:gd name="connsiteX0" fmla="*/ 0 w 5681204"/>
              <a:gd name="connsiteY0" fmla="*/ 5597835 h 6320333"/>
              <a:gd name="connsiteX1" fmla="*/ 39695 w 5681204"/>
              <a:gd name="connsiteY1" fmla="*/ 5641510 h 6320333"/>
              <a:gd name="connsiteX2" fmla="*/ 1034272 w 5681204"/>
              <a:gd name="connsiteY2" fmla="*/ 6312073 h 6320333"/>
              <a:gd name="connsiteX3" fmla="*/ 1056841 w 5681204"/>
              <a:gd name="connsiteY3" fmla="*/ 6320333 h 6320333"/>
              <a:gd name="connsiteX4" fmla="*/ 413612 w 5681204"/>
              <a:gd name="connsiteY4" fmla="*/ 6320333 h 6320333"/>
              <a:gd name="connsiteX5" fmla="*/ 300961 w 5681204"/>
              <a:gd name="connsiteY5" fmla="*/ 6249073 h 6320333"/>
              <a:gd name="connsiteX6" fmla="*/ 71042 w 5681204"/>
              <a:gd name="connsiteY6" fmla="*/ 6074983 h 6320333"/>
              <a:gd name="connsiteX7" fmla="*/ 0 w 5681204"/>
              <a:gd name="connsiteY7" fmla="*/ 6010415 h 6320333"/>
              <a:gd name="connsiteX8" fmla="*/ 2252205 w 5681204"/>
              <a:gd name="connsiteY8" fmla="*/ 385763 h 6320333"/>
              <a:gd name="connsiteX9" fmla="*/ 5295442 w 5681204"/>
              <a:gd name="connsiteY9" fmla="*/ 3429000 h 6320333"/>
              <a:gd name="connsiteX10" fmla="*/ 3436771 w 5681204"/>
              <a:gd name="connsiteY10" fmla="*/ 6233085 h 6320333"/>
              <a:gd name="connsiteX11" fmla="*/ 3198390 w 5681204"/>
              <a:gd name="connsiteY11" fmla="*/ 6320333 h 6320333"/>
              <a:gd name="connsiteX12" fmla="*/ 1306021 w 5681204"/>
              <a:gd name="connsiteY12" fmla="*/ 6320333 h 6320333"/>
              <a:gd name="connsiteX13" fmla="*/ 1067639 w 5681204"/>
              <a:gd name="connsiteY13" fmla="*/ 6233085 h 6320333"/>
              <a:gd name="connsiteX14" fmla="*/ 100311 w 5681204"/>
              <a:gd name="connsiteY14" fmla="*/ 5580893 h 6320333"/>
              <a:gd name="connsiteX15" fmla="*/ 0 w 5681204"/>
              <a:gd name="connsiteY15" fmla="*/ 5470524 h 6320333"/>
              <a:gd name="connsiteX16" fmla="*/ 0 w 5681204"/>
              <a:gd name="connsiteY16" fmla="*/ 1387476 h 6320333"/>
              <a:gd name="connsiteX17" fmla="*/ 100311 w 5681204"/>
              <a:gd name="connsiteY17" fmla="*/ 1277106 h 6320333"/>
              <a:gd name="connsiteX18" fmla="*/ 2252205 w 5681204"/>
              <a:gd name="connsiteY18" fmla="*/ 385763 h 6320333"/>
              <a:gd name="connsiteX19" fmla="*/ 2252205 w 5681204"/>
              <a:gd name="connsiteY19" fmla="*/ 0 h 6320333"/>
              <a:gd name="connsiteX20" fmla="*/ 5681204 w 5681204"/>
              <a:gd name="connsiteY20" fmla="*/ 3429000 h 6320333"/>
              <a:gd name="connsiteX21" fmla="*/ 4169391 w 5681204"/>
              <a:gd name="connsiteY21" fmla="*/ 6272380 h 6320333"/>
              <a:gd name="connsiteX22" fmla="*/ 4090458 w 5681204"/>
              <a:gd name="connsiteY22" fmla="*/ 6320333 h 6320333"/>
              <a:gd name="connsiteX23" fmla="*/ 3447569 w 5681204"/>
              <a:gd name="connsiteY23" fmla="*/ 6320333 h 6320333"/>
              <a:gd name="connsiteX24" fmla="*/ 3470138 w 5681204"/>
              <a:gd name="connsiteY24" fmla="*/ 6312073 h 6320333"/>
              <a:gd name="connsiteX25" fmla="*/ 5381167 w 5681204"/>
              <a:gd name="connsiteY25" fmla="*/ 3429000 h 6320333"/>
              <a:gd name="connsiteX26" fmla="*/ 2252205 w 5681204"/>
              <a:gd name="connsiteY26" fmla="*/ 300038 h 6320333"/>
              <a:gd name="connsiteX27" fmla="*/ 39695 w 5681204"/>
              <a:gd name="connsiteY27" fmla="*/ 1216490 h 6320333"/>
              <a:gd name="connsiteX28" fmla="*/ 0 w 5681204"/>
              <a:gd name="connsiteY28" fmla="*/ 1260165 h 6320333"/>
              <a:gd name="connsiteX29" fmla="*/ 0 w 5681204"/>
              <a:gd name="connsiteY29" fmla="*/ 847584 h 6320333"/>
              <a:gd name="connsiteX30" fmla="*/ 71042 w 5681204"/>
              <a:gd name="connsiteY30" fmla="*/ 783017 h 6320333"/>
              <a:gd name="connsiteX31" fmla="*/ 2252205 w 5681204"/>
              <a:gd name="connsiteY31" fmla="*/ 0 h 6320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81204" h="6320333">
                <a:moveTo>
                  <a:pt x="0" y="5597835"/>
                </a:moveTo>
                <a:lnTo>
                  <a:pt x="39695" y="5641510"/>
                </a:lnTo>
                <a:cubicBezTo>
                  <a:pt x="322810" y="5924626"/>
                  <a:pt x="659928" y="6153739"/>
                  <a:pt x="1034272" y="6312073"/>
                </a:cubicBezTo>
                <a:lnTo>
                  <a:pt x="1056841" y="6320333"/>
                </a:lnTo>
                <a:lnTo>
                  <a:pt x="413612" y="6320333"/>
                </a:lnTo>
                <a:lnTo>
                  <a:pt x="300961" y="6249073"/>
                </a:lnTo>
                <a:cubicBezTo>
                  <a:pt x="221838" y="6194223"/>
                  <a:pt x="145134" y="6136129"/>
                  <a:pt x="71042" y="6074983"/>
                </a:cubicBezTo>
                <a:lnTo>
                  <a:pt x="0" y="6010415"/>
                </a:lnTo>
                <a:close/>
                <a:moveTo>
                  <a:pt x="2252205" y="385763"/>
                </a:moveTo>
                <a:cubicBezTo>
                  <a:pt x="3932939" y="385763"/>
                  <a:pt x="5295442" y="1748266"/>
                  <a:pt x="5295442" y="3429000"/>
                </a:cubicBezTo>
                <a:cubicBezTo>
                  <a:pt x="5295442" y="4689551"/>
                  <a:pt x="4529034" y="5771096"/>
                  <a:pt x="3436771" y="6233085"/>
                </a:cubicBezTo>
                <a:lnTo>
                  <a:pt x="3198390" y="6320333"/>
                </a:lnTo>
                <a:lnTo>
                  <a:pt x="1306021" y="6320333"/>
                </a:lnTo>
                <a:lnTo>
                  <a:pt x="1067639" y="6233085"/>
                </a:lnTo>
                <a:cubicBezTo>
                  <a:pt x="703552" y="6079088"/>
                  <a:pt x="375670" y="5856252"/>
                  <a:pt x="100311" y="5580893"/>
                </a:cubicBezTo>
                <a:lnTo>
                  <a:pt x="0" y="5470524"/>
                </a:lnTo>
                <a:lnTo>
                  <a:pt x="0" y="1387476"/>
                </a:lnTo>
                <a:lnTo>
                  <a:pt x="100311" y="1277106"/>
                </a:lnTo>
                <a:cubicBezTo>
                  <a:pt x="651028" y="726388"/>
                  <a:pt x="1411838" y="385763"/>
                  <a:pt x="2252205" y="385763"/>
                </a:cubicBezTo>
                <a:close/>
                <a:moveTo>
                  <a:pt x="2252205" y="0"/>
                </a:moveTo>
                <a:cubicBezTo>
                  <a:pt x="4145989" y="0"/>
                  <a:pt x="5681204" y="1535215"/>
                  <a:pt x="5681204" y="3429000"/>
                </a:cubicBezTo>
                <a:cubicBezTo>
                  <a:pt x="5681204" y="4612615"/>
                  <a:pt x="5081511" y="5656164"/>
                  <a:pt x="4169391" y="6272380"/>
                </a:cubicBezTo>
                <a:lnTo>
                  <a:pt x="4090458" y="6320333"/>
                </a:lnTo>
                <a:lnTo>
                  <a:pt x="3447569" y="6320333"/>
                </a:lnTo>
                <a:lnTo>
                  <a:pt x="3470138" y="6312073"/>
                </a:lnTo>
                <a:cubicBezTo>
                  <a:pt x="4593170" y="5837070"/>
                  <a:pt x="5381167" y="4725058"/>
                  <a:pt x="5381167" y="3429000"/>
                </a:cubicBezTo>
                <a:cubicBezTo>
                  <a:pt x="5381167" y="1700922"/>
                  <a:pt x="3980282" y="300038"/>
                  <a:pt x="2252205" y="300038"/>
                </a:cubicBezTo>
                <a:cubicBezTo>
                  <a:pt x="1388166" y="300038"/>
                  <a:pt x="605925" y="650259"/>
                  <a:pt x="39695" y="1216490"/>
                </a:cubicBezTo>
                <a:lnTo>
                  <a:pt x="0" y="1260165"/>
                </a:lnTo>
                <a:lnTo>
                  <a:pt x="0" y="847584"/>
                </a:lnTo>
                <a:lnTo>
                  <a:pt x="71042" y="783017"/>
                </a:lnTo>
                <a:cubicBezTo>
                  <a:pt x="663776" y="293850"/>
                  <a:pt x="1423674" y="0"/>
                  <a:pt x="2252205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17" name="Imagen 116">
            <a:extLst>
              <a:ext uri="{FF2B5EF4-FFF2-40B4-BE49-F238E27FC236}">
                <a16:creationId xmlns:a16="http://schemas.microsoft.com/office/drawing/2014/main" id="{19B47E87-4A68-436C-9CAD-D8DFED3C0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524" y="403290"/>
            <a:ext cx="2007038" cy="1291886"/>
          </a:xfrm>
          <a:prstGeom prst="rect">
            <a:avLst/>
          </a:prstGeom>
        </p:spPr>
      </p:pic>
      <p:pic>
        <p:nvPicPr>
          <p:cNvPr id="21" name="Imagen 20" descr="Imagen que contiene texto&#10;&#10;Descripción generada automáticamente">
            <a:extLst>
              <a:ext uri="{FF2B5EF4-FFF2-40B4-BE49-F238E27FC236}">
                <a16:creationId xmlns:a16="http://schemas.microsoft.com/office/drawing/2014/main" id="{511022A0-679B-4364-A387-B63B1F4AC2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26" y="2141309"/>
            <a:ext cx="3619437" cy="361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807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C7F0CD4-79B3-4B2F-B046-D17E5B475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78" y="12193"/>
            <a:ext cx="908722" cy="6845807"/>
          </a:xfrm>
        </p:spPr>
        <p:txBody>
          <a:bodyPr vert="wordArtVert">
            <a:normAutofit fontScale="90000"/>
          </a:bodyPr>
          <a:lstStyle/>
          <a:p>
            <a:pPr algn="ctr"/>
            <a:r>
              <a:rPr lang="es-CL" dirty="0"/>
              <a:t>	</a:t>
            </a:r>
            <a:r>
              <a:rPr lang="es-CL" sz="2800" dirty="0"/>
              <a:t>RESOLUCIÓN universitaria</a:t>
            </a:r>
            <a:endParaRPr lang="es-CL" dirty="0"/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586488E9-6673-42BA-9738-11722685AF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3"/>
            <a:ext cx="5170811" cy="6845807"/>
          </a:xfrm>
        </p:spPr>
      </p:pic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F94FEC84-25E0-4F1F-AAA1-289699BE97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" t="3215" r="5028" b="6144"/>
          <a:stretch/>
        </p:blipFill>
        <p:spPr>
          <a:xfrm>
            <a:off x="6223078" y="0"/>
            <a:ext cx="5088050" cy="6845807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53FCE7D-AAC7-4DFA-8BDD-F8AB86F57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48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25562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CFFB95F-D901-4937-8084-8A7BAA84F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A27C3DB-91E8-4556-836A-FF0953462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777" y="639763"/>
            <a:ext cx="3046073" cy="5177377"/>
          </a:xfrm>
          <a:ln>
            <a:noFill/>
          </a:ln>
        </p:spPr>
        <p:txBody>
          <a:bodyPr>
            <a:normAutofit/>
          </a:bodyPr>
          <a:lstStyle/>
          <a:p>
            <a:r>
              <a:rPr lang="es-CL" sz="4000"/>
              <a:t>Trabajo futuro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0F473BD-3FD3-4548-A8F5-11D3C9CB8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8">
              <a:extLst>
                <a:ext uri="{FF2B5EF4-FFF2-40B4-BE49-F238E27FC236}">
                  <a16:creationId xmlns:a16="http://schemas.microsoft.com/office/drawing/2014/main" id="{691E02ED-3E2E-4396-B6DE-5F93F2F11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8F088F5-B4E7-43B9-88F4-8667026E4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311CA15B-A02B-434B-9C56-593C2B43730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2300" y="639763"/>
          <a:ext cx="657225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8DEA72D-79DB-4C86-B120-524CE3D5D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49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8778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CFFB95F-D901-4937-8084-8A7BAA84F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C216F8-1946-4549-AC1B-AB1A37D4A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777" y="639763"/>
            <a:ext cx="3046073" cy="5177377"/>
          </a:xfrm>
          <a:ln>
            <a:noFill/>
          </a:ln>
        </p:spPr>
        <p:txBody>
          <a:bodyPr>
            <a:normAutofit/>
          </a:bodyPr>
          <a:lstStyle/>
          <a:p>
            <a:r>
              <a:rPr lang="es-CL" sz="4000"/>
              <a:t>Problemas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F473BD-3FD3-4548-A8F5-11D3C9CB8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1E02ED-3E2E-4396-B6DE-5F93F2F11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8F088F5-B4E7-43B9-88F4-8667026E4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6DE02D75-57B6-47A6-8408-FFE7E8E50F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1687846"/>
              </p:ext>
            </p:extLst>
          </p:nvPr>
        </p:nvGraphicFramePr>
        <p:xfrm>
          <a:off x="622300" y="639763"/>
          <a:ext cx="657225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9513647-C8F6-4F25-8F77-2269ABAA6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5229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608BCD-D841-4835-8F32-0857E1FC52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8D608BCD-D841-4835-8F32-0857E1FC52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8D608BCD-D841-4835-8F32-0857E1FC52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graphicEl>
                                              <a:dgm id="{8D608BCD-D841-4835-8F32-0857E1FC52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C9C4833-157A-4848-86BA-794043A593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graphicEl>
                                              <a:dgm id="{EC9C4833-157A-4848-86BA-794043A593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EC9C4833-157A-4848-86BA-794043A593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graphicEl>
                                              <a:dgm id="{EC9C4833-157A-4848-86BA-794043A593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B24E8F6-F803-498D-B07D-05E2B186B1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graphicEl>
                                              <a:dgm id="{3B24E8F6-F803-498D-B07D-05E2B186B1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graphicEl>
                                              <a:dgm id="{3B24E8F6-F803-498D-B07D-05E2B186B1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3B24E8F6-F803-498D-B07D-05E2B186B1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D0F4D17-A78D-4667-9F70-D21F699E7F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graphicEl>
                                              <a:dgm id="{9D0F4D17-A78D-4667-9F70-D21F699E7F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graphicEl>
                                              <a:dgm id="{9D0F4D17-A78D-4667-9F70-D21F699E7F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9D0F4D17-A78D-4667-9F70-D21F699E7F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A10052C-BFC6-4F12-9AF5-EB36A3F43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graphicEl>
                                              <a:dgm id="{CA10052C-BFC6-4F12-9AF5-EB36A3F43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>
                                            <p:graphicEl>
                                              <a:dgm id="{CA10052C-BFC6-4F12-9AF5-EB36A3F43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CA10052C-BFC6-4F12-9AF5-EB36A3F43B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0197634-4031-4A02-9AA4-D64992126C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>
                                            <p:graphicEl>
                                              <a:dgm id="{60197634-4031-4A02-9AA4-D64992126C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>
                                            <p:graphicEl>
                                              <a:dgm id="{60197634-4031-4A02-9AA4-D64992126C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60197634-4031-4A02-9AA4-D64992126C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3AEDC8A-9670-40B9-BCC1-A951D499BC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>
                                            <p:graphicEl>
                                              <a:dgm id="{C3AEDC8A-9670-40B9-BCC1-A951D499BC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>
                                            <p:graphicEl>
                                              <a:dgm id="{C3AEDC8A-9670-40B9-BCC1-A951D499BC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C3AEDC8A-9670-40B9-BCC1-A951D499BC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B03F0D3-8C28-491F-A732-9D4052C1B3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>
                                            <p:graphicEl>
                                              <a:dgm id="{EB03F0D3-8C28-491F-A732-9D4052C1B3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>
                                            <p:graphicEl>
                                              <a:dgm id="{EB03F0D3-8C28-491F-A732-9D4052C1B3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graphicEl>
                                              <a:dgm id="{EB03F0D3-8C28-491F-A732-9D4052C1B3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492049-AFD8-4496-BC09-587478C90A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>
                                            <p:graphicEl>
                                              <a:dgm id="{5C492049-AFD8-4496-BC09-587478C90A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>
                                            <p:graphicEl>
                                              <a:dgm id="{5C492049-AFD8-4496-BC09-587478C90A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graphicEl>
                                              <a:dgm id="{5C492049-AFD8-4496-BC09-587478C90A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BCFFB95F-D901-4937-8084-8A7BAA84F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1BB69A-DE24-47C9-B3EA-D2EF21F5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777" y="5008377"/>
            <a:ext cx="3046073" cy="8087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s-CL" sz="4000" dirty="0"/>
              <a:t>contexto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0F473BD-3FD3-4548-A8F5-11D3C9CB8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91E02ED-3E2E-4396-B6DE-5F93F2F11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8F088F5-B4E7-43B9-88F4-8667026E4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45026C91-7A9D-422A-AA0F-6A05D6FB3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DE7168-9F10-41F0-9828-D285B9D0A4FF}" type="slidenum">
              <a:rPr lang="es-CL" smtClean="0"/>
              <a:pPr>
                <a:spcAft>
                  <a:spcPts val="600"/>
                </a:spcAft>
              </a:pPr>
              <a:t>50</a:t>
            </a:fld>
            <a:endParaRPr lang="es-CL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4B701C08-17F9-46CA-AE55-D09CE1DFEF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0647772"/>
              </p:ext>
            </p:extLst>
          </p:nvPr>
        </p:nvGraphicFramePr>
        <p:xfrm>
          <a:off x="622300" y="639763"/>
          <a:ext cx="657225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579915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78C0A96-14A4-4C15-A39E-D0EE4053B6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878C0A96-14A4-4C15-A39E-D0EE4053B6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878C0A96-14A4-4C15-A39E-D0EE4053B6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graphicEl>
                                              <a:dgm id="{878C0A96-14A4-4C15-A39E-D0EE4053B6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340C63-8497-4534-8D35-4273A4D571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graphicEl>
                                              <a:dgm id="{8D340C63-8497-4534-8D35-4273A4D571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graphicEl>
                                              <a:dgm id="{8D340C63-8497-4534-8D35-4273A4D571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graphicEl>
                                              <a:dgm id="{8D340C63-8497-4534-8D35-4273A4D571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2DF248C-283D-4E29-A586-D067823D30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82DF248C-283D-4E29-A586-D067823D30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graphicEl>
                                              <a:dgm id="{82DF248C-283D-4E29-A586-D067823D30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graphicEl>
                                              <a:dgm id="{82DF248C-283D-4E29-A586-D067823D30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AB53863-CEBD-4A0F-AB33-14FECDDC3A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3AB53863-CEBD-4A0F-AB33-14FECDDC3A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>
                                            <p:graphicEl>
                                              <a:dgm id="{3AB53863-CEBD-4A0F-AB33-14FECDDC3A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>
                                            <p:graphicEl>
                                              <a:dgm id="{3AB53863-CEBD-4A0F-AB33-14FECDDC3A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3910C9A-6B68-4310-8D64-EB85CB9BE0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43910C9A-6B68-4310-8D64-EB85CB9BE0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>
                                            <p:graphicEl>
                                              <a:dgm id="{43910C9A-6B68-4310-8D64-EB85CB9BE0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>
                                            <p:graphicEl>
                                              <a:dgm id="{43910C9A-6B68-4310-8D64-EB85CB9BE0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CFFB95F-D901-4937-8084-8A7BAA84F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7A1E58-5FBD-429E-8516-AE006BC0F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777" y="639763"/>
            <a:ext cx="3046073" cy="5177377"/>
          </a:xfrm>
          <a:ln>
            <a:noFill/>
          </a:ln>
        </p:spPr>
        <p:txBody>
          <a:bodyPr>
            <a:normAutofit/>
          </a:bodyPr>
          <a:lstStyle/>
          <a:p>
            <a:r>
              <a:rPr lang="es-CL" sz="4000"/>
              <a:t>Objetivos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F473BD-3FD3-4548-A8F5-11D3C9CB8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1E02ED-3E2E-4396-B6DE-5F93F2F11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8F088F5-B4E7-43B9-88F4-8667026E4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CECDE8E2-9394-4DE4-9B23-351F53C80F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9721471"/>
              </p:ext>
            </p:extLst>
          </p:nvPr>
        </p:nvGraphicFramePr>
        <p:xfrm>
          <a:off x="622300" y="639763"/>
          <a:ext cx="657225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24B2975-5F42-450D-8EA7-86F9B6B28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8663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BA58C5-D692-4321-9222-318815CF1B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BA58C5-D692-4321-9222-318815CF1B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BA58C5-D692-4321-9222-318815CF1B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BA58C5-D692-4321-9222-318815CF1B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BA58C5-D692-4321-9222-318815CF1B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07F6F29-088C-4413-A66B-2F59CA0DFE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07F6F29-088C-4413-A66B-2F59CA0DFE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07F6F29-088C-4413-A66B-2F59CA0DFE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07F6F29-088C-4413-A66B-2F59CA0DFE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07F6F29-088C-4413-A66B-2F59CA0DFE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24FDA15-A065-41AE-8C55-3FECB1099A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24FDA15-A065-41AE-8C55-3FECB1099A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24FDA15-A065-41AE-8C55-3FECB1099A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24FDA15-A065-41AE-8C55-3FECB1099A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24FDA15-A065-41AE-8C55-3FECB1099A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30FC5F2-930C-4050-8F30-17870FED4A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30FC5F2-930C-4050-8F30-17870FED4A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30FC5F2-930C-4050-8F30-17870FED4A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30FC5F2-930C-4050-8F30-17870FED4A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30FC5F2-930C-4050-8F30-17870FED4A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4D4929A-221B-456A-9DA5-329A416896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4D4929A-221B-456A-9DA5-329A416896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4D4929A-221B-456A-9DA5-329A416896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4D4929A-221B-456A-9DA5-329A416896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4D4929A-221B-456A-9DA5-329A416896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DCAF9C4-08C3-44B5-AC26-256E3D0CF6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DCAF9C4-08C3-44B5-AC26-256E3D0CF6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DCAF9C4-08C3-44B5-AC26-256E3D0CF6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DCAF9C4-08C3-44B5-AC26-256E3D0CF6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DCAF9C4-08C3-44B5-AC26-256E3D0CF6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87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6D86FA-C76D-434C-896B-3CA2E913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84" y="484632"/>
            <a:ext cx="5443447" cy="1202993"/>
          </a:xfrm>
        </p:spPr>
        <p:txBody>
          <a:bodyPr>
            <a:normAutofit/>
          </a:bodyPr>
          <a:lstStyle/>
          <a:p>
            <a:pPr algn="ctr"/>
            <a:r>
              <a:rPr lang="es-CL" sz="6000" b="1" cap="none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Objetivo General</a:t>
            </a:r>
          </a:p>
        </p:txBody>
      </p:sp>
      <p:sp>
        <p:nvSpPr>
          <p:cNvPr id="97" name="Freeform: Shape 89">
            <a:extLst>
              <a:ext uri="{FF2B5EF4-FFF2-40B4-BE49-F238E27FC236}">
                <a16:creationId xmlns:a16="http://schemas.microsoft.com/office/drawing/2014/main" id="{E5821A2D-F010-4C2B-8819-23281D9C7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2" name="Graphic 51" descr="Diana">
            <a:extLst>
              <a:ext uri="{FF2B5EF4-FFF2-40B4-BE49-F238E27FC236}">
                <a16:creationId xmlns:a16="http://schemas.microsoft.com/office/drawing/2014/main" id="{13A957FB-7C96-4A9D-9CF3-1C73C5CCDC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23396" y="1687625"/>
            <a:ext cx="3573675" cy="3573675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1EE0D026-B62B-4E76-BE4D-F5DAE0980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697" y="2227996"/>
            <a:ext cx="5588000" cy="3715603"/>
          </a:xfrm>
        </p:spPr>
        <p:txBody>
          <a:bodyPr>
            <a:normAutofit/>
          </a:bodyPr>
          <a:lstStyle/>
          <a:p>
            <a:pPr algn="ctr"/>
            <a:r>
              <a:rPr lang="es-CL" sz="32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Confeccionar solicitudes de fondos por rendir para actividades estudiantiles y las rendiciones de gastos respectivas, de acuerdo con el marco definido por la RU N°2083 del año 2017.</a:t>
            </a:r>
          </a:p>
        </p:txBody>
      </p:sp>
      <p:grpSp>
        <p:nvGrpSpPr>
          <p:cNvPr id="98" name="Group 91">
            <a:extLst>
              <a:ext uri="{FF2B5EF4-FFF2-40B4-BE49-F238E27FC236}">
                <a16:creationId xmlns:a16="http://schemas.microsoft.com/office/drawing/2014/main" id="{D68B9961-F007-40D1-AF51-61B6DE510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9FDF494-C7FB-47DF-BD39-1F65FA550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A822E1C-4C1A-4BEE-B19C-0FFB2D57B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A705FAE-7D96-457A-8DC2-0C480F368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CDE7168-9F10-41F0-9828-D285B9D0A4FF}" type="slidenum">
              <a:rPr lang="es-CL" smtClean="0"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34384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8">
            <a:extLst>
              <a:ext uri="{FF2B5EF4-FFF2-40B4-BE49-F238E27FC236}">
                <a16:creationId xmlns:a16="http://schemas.microsoft.com/office/drawing/2014/main" id="{5FB4329C-BF98-421E-8A0D-43A2CF95E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F3CDC6B8-20F2-4C8D-8599-EC572C0BF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12192000" cy="2295831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6D86FA-C76D-434C-896B-3CA2E913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305" y="4958417"/>
            <a:ext cx="6208776" cy="1522993"/>
          </a:xfrm>
        </p:spPr>
        <p:txBody>
          <a:bodyPr>
            <a:normAutofit/>
          </a:bodyPr>
          <a:lstStyle/>
          <a:p>
            <a:r>
              <a:rPr lang="es-CL" sz="6000"/>
              <a:t>Objetivos Específicos</a:t>
            </a:r>
          </a:p>
        </p:txBody>
      </p:sp>
      <p:grpSp>
        <p:nvGrpSpPr>
          <p:cNvPr id="29" name="Group 22">
            <a:extLst>
              <a:ext uri="{FF2B5EF4-FFF2-40B4-BE49-F238E27FC236}">
                <a16:creationId xmlns:a16="http://schemas.microsoft.com/office/drawing/2014/main" id="{B4342043-9755-451A-9341-6461ADE85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52F7E87-CD4F-40F9-978A-356F63B76E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3B1ED61-05D6-47CD-8878-8406A83BD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graphicFrame>
        <p:nvGraphicFramePr>
          <p:cNvPr id="5" name="Subtítulo 2">
            <a:extLst>
              <a:ext uri="{FF2B5EF4-FFF2-40B4-BE49-F238E27FC236}">
                <a16:creationId xmlns:a16="http://schemas.microsoft.com/office/drawing/2014/main" id="{B58B1903-11DB-4607-A4E8-51BD757F29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7163010"/>
              </p:ext>
            </p:extLst>
          </p:nvPr>
        </p:nvGraphicFramePr>
        <p:xfrm>
          <a:off x="32657" y="-8436"/>
          <a:ext cx="12122767" cy="4409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E4D4180-18AF-4D29-9355-2A540E9F9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CDE7168-9F10-41F0-9828-D285B9D0A4FF}" type="slidenum">
              <a:rPr lang="es-CL" smtClean="0"/>
              <a:t>8</a:t>
            </a:fld>
            <a:endParaRPr lang="es-CL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5AEBBEC2-4607-41E3-A818-6635CA714D80}"/>
              </a:ext>
            </a:extLst>
          </p:cNvPr>
          <p:cNvSpPr txBox="1">
            <a:spLocks/>
          </p:cNvSpPr>
          <p:nvPr/>
        </p:nvSpPr>
        <p:spPr>
          <a:xfrm>
            <a:off x="7130510" y="4836344"/>
            <a:ext cx="4699221" cy="176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/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0E3D3ED7-2FE6-4965-A242-B98A84DB35E4}"/>
              </a:ext>
            </a:extLst>
          </p:cNvPr>
          <p:cNvSpPr txBox="1">
            <a:spLocks/>
          </p:cNvSpPr>
          <p:nvPr/>
        </p:nvSpPr>
        <p:spPr>
          <a:xfrm>
            <a:off x="7159421" y="4839242"/>
            <a:ext cx="4699221" cy="176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/>
          </a:p>
        </p:txBody>
      </p:sp>
      <p:pic>
        <p:nvPicPr>
          <p:cNvPr id="13" name="Graphic 51" descr="Objetivo">
            <a:extLst>
              <a:ext uri="{FF2B5EF4-FFF2-40B4-BE49-F238E27FC236}">
                <a16:creationId xmlns:a16="http://schemas.microsoft.com/office/drawing/2014/main" id="{A10D9E72-390A-4122-A76C-D1B14937A6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8325386" y="4729532"/>
            <a:ext cx="1980764" cy="198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8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691FA3D-DDA5-47F3-A3D0-D1CE292FDC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8691FA3D-DDA5-47F3-A3D0-D1CE292FDC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8691FA3D-DDA5-47F3-A3D0-D1CE292FDC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8691FA3D-DDA5-47F3-A3D0-D1CE292FDC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8A147D7-B022-41BF-8164-DC3ACC4466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18A147D7-B022-41BF-8164-DC3ACC4466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graphicEl>
                                              <a:dgm id="{18A147D7-B022-41BF-8164-DC3ACC4466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18A147D7-B022-41BF-8164-DC3ACC4466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21D2DFB-60E1-46EC-9EE7-D2381B40E4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F21D2DFB-60E1-46EC-9EE7-D2381B40E4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graphicEl>
                                              <a:dgm id="{F21D2DFB-60E1-46EC-9EE7-D2381B40E4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graphicEl>
                                              <a:dgm id="{F21D2DFB-60E1-46EC-9EE7-D2381B40E4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753D9E8-D579-47B8-B748-B045FE43DE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4753D9E8-D579-47B8-B748-B045FE43DE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>
                                            <p:graphicEl>
                                              <a:dgm id="{4753D9E8-D579-47B8-B748-B045FE43DE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>
                                            <p:graphicEl>
                                              <a:dgm id="{4753D9E8-D579-47B8-B748-B045FE43DE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7621588-4BDB-4DAD-BF27-4B59D6C9A3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graphicEl>
                                              <a:dgm id="{47621588-4BDB-4DAD-BF27-4B59D6C9A3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>
                                            <p:graphicEl>
                                              <a:dgm id="{47621588-4BDB-4DAD-BF27-4B59D6C9A3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>
                                            <p:graphicEl>
                                              <a:dgm id="{47621588-4BDB-4DAD-BF27-4B59D6C9A3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97BFE1-AD21-41CC-A26A-0348901740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2F97BFE1-AD21-41CC-A26A-0348901740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>
                                            <p:graphicEl>
                                              <a:dgm id="{2F97BFE1-AD21-41CC-A26A-0348901740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>
                                            <p:graphicEl>
                                              <a:dgm id="{2F97BFE1-AD21-41CC-A26A-0348901740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AD98961-D108-4037-BD96-E4858BF969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graphicEl>
                                              <a:dgm id="{6AD98961-D108-4037-BD96-E4858BF969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>
                                            <p:graphicEl>
                                              <a:dgm id="{6AD98961-D108-4037-BD96-E4858BF969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>
                                            <p:graphicEl>
                                              <a:dgm id="{6AD98961-D108-4037-BD96-E4858BF969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DC87191-43FF-49E5-B41B-4A65F8793D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graphicEl>
                                              <a:dgm id="{1DC87191-43FF-49E5-B41B-4A65F8793D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>
                                            <p:graphicEl>
                                              <a:dgm id="{1DC87191-43FF-49E5-B41B-4A65F8793D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>
                                            <p:graphicEl>
                                              <a:dgm id="{1DC87191-43FF-49E5-B41B-4A65F8793D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35BF221-242B-4530-91EE-7D168205C2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graphicEl>
                                              <a:dgm id="{B35BF221-242B-4530-91EE-7D168205C2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>
                                            <p:graphicEl>
                                              <a:dgm id="{B35BF221-242B-4530-91EE-7D168205C2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">
                                            <p:graphicEl>
                                              <a:dgm id="{B35BF221-242B-4530-91EE-7D168205C2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4">
            <a:extLst>
              <a:ext uri="{FF2B5EF4-FFF2-40B4-BE49-F238E27FC236}">
                <a16:creationId xmlns:a16="http://schemas.microsoft.com/office/drawing/2014/main" id="{BCFFB95F-D901-4937-8084-8A7BAA84F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FE8EE0-D012-4727-A1B0-D5F9BA9DD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777" y="639763"/>
            <a:ext cx="3046073" cy="5177377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s-CL" sz="6600"/>
              <a:t>Ventajas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473BD-3FD3-4548-A8F5-11D3C9CB8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91E02ED-3E2E-4396-B6DE-5F93F2F11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8F088F5-B4E7-43B9-88F4-8667026E4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21708C25-6721-4D5B-B5C1-E40EE4D83F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3508819"/>
              </p:ext>
            </p:extLst>
          </p:nvPr>
        </p:nvGraphicFramePr>
        <p:xfrm>
          <a:off x="0" y="207264"/>
          <a:ext cx="7836310" cy="6450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171758F-F5DB-4974-8FA9-288959CCA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E7168-9F10-41F0-9828-D285B9D0A4FF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0279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CB96DE0-0833-451B-95FC-9CCAC77362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BCB96DE0-0833-451B-95FC-9CCAC77362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BCB96DE0-0833-451B-95FC-9CCAC77362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6C4DEBF-71BF-4C06-BD1C-D9E7CF428E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graphicEl>
                                              <a:dgm id="{96C4DEBF-71BF-4C06-BD1C-D9E7CF428E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graphicEl>
                                              <a:dgm id="{96C4DEBF-71BF-4C06-BD1C-D9E7CF428E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28E63CC-DE11-4324-8867-65B5B02EE9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graphicEl>
                                              <a:dgm id="{D28E63CC-DE11-4324-8867-65B5B02EE9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graphicEl>
                                              <a:dgm id="{D28E63CC-DE11-4324-8867-65B5B02EE9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F4B1891-7072-445A-8138-016E9658D0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graphicEl>
                                              <a:dgm id="{7F4B1891-7072-445A-8138-016E9658D0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graphicEl>
                                              <a:dgm id="{7F4B1891-7072-445A-8138-016E9658D0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C8A924E-E8DD-43D0-B834-7B95D478D3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graphicEl>
                                              <a:dgm id="{0C8A924E-E8DD-43D0-B834-7B95D478D3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graphicEl>
                                              <a:dgm id="{0C8A924E-E8DD-43D0-B834-7B95D478D3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B6E3C4A-C334-46FF-9B2F-675A0505F5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graphicEl>
                                              <a:dgm id="{4B6E3C4A-C334-46FF-9B2F-675A0505F5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graphicEl>
                                              <a:dgm id="{4B6E3C4A-C334-46FF-9B2F-675A0505F5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021517B-6260-4B5A-875F-DEA5DD6A70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graphicEl>
                                              <a:dgm id="{8021517B-6260-4B5A-875F-DEA5DD6A70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graphicEl>
                                              <a:dgm id="{8021517B-6260-4B5A-875F-DEA5DD6A70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3DD6D18-D5EF-41DD-A5B1-E85BFA1CC3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graphicEl>
                                              <a:dgm id="{03DD6D18-D5EF-41DD-A5B1-E85BFA1CC3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graphicEl>
                                              <a:dgm id="{03DD6D18-D5EF-41DD-A5B1-E85BFA1CC3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7582C3-2462-420D-94A4-8514374939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graphicEl>
                                              <a:dgm id="{8F7582C3-2462-420D-94A4-8514374939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graphicEl>
                                              <a:dgm id="{8F7582C3-2462-420D-94A4-8514374939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EC147FC-2964-4EDC-8ECB-15C5F92515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graphicEl>
                                              <a:dgm id="{9EC147FC-2964-4EDC-8ECB-15C5F92515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graphicEl>
                                              <a:dgm id="{9EC147FC-2964-4EDC-8ECB-15C5F92515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6A4ED63-0913-4F0F-870B-FAA8A0A576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>
                                            <p:graphicEl>
                                              <a:dgm id="{E6A4ED63-0913-4F0F-870B-FAA8A0A576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>
                                            <p:graphicEl>
                                              <a:dgm id="{E6A4ED63-0913-4F0F-870B-FAA8A0A576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47BA4BD-B1C8-486E-A3E1-1E304C03B8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>
                                            <p:graphicEl>
                                              <a:dgm id="{D47BA4BD-B1C8-486E-A3E1-1E304C03B8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>
                                            <p:graphicEl>
                                              <a:dgm id="{D47BA4BD-B1C8-486E-A3E1-1E304C03B8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B1D000-1AFB-48A8-8356-842402C97B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">
                                            <p:graphicEl>
                                              <a:dgm id="{A0B1D000-1AFB-48A8-8356-842402C97B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>
                                            <p:graphicEl>
                                              <a:dgm id="{A0B1D000-1AFB-48A8-8356-842402C97B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3BDC3B5-F230-4E48-A65F-E7BE36F8B1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>
                                            <p:graphicEl>
                                              <a:dgm id="{03BDC3B5-F230-4E48-A65F-E7BE36F8B1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>
                                            <p:graphicEl>
                                              <a:dgm id="{03BDC3B5-F230-4E48-A65F-E7BE36F8B1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4F43146-FD46-4C5E-9573-B3ACA23F53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">
                                            <p:graphicEl>
                                              <a:dgm id="{34F43146-FD46-4C5E-9573-B3ACA23F53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">
                                            <p:graphicEl>
                                              <a:dgm id="{34F43146-FD46-4C5E-9573-B3ACA23F53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etras en madera">
  <a:themeElements>
    <a:clrScheme name="Letras en mader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Letras en madera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Letras en made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</TotalTime>
  <Words>1633</Words>
  <Application>Microsoft Office PowerPoint</Application>
  <PresentationFormat>Panorámica</PresentationFormat>
  <Paragraphs>331</Paragraphs>
  <Slides>50</Slides>
  <Notes>41</Notes>
  <HiddenSlides>2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50</vt:i4>
      </vt:variant>
    </vt:vector>
  </HeadingPairs>
  <TitlesOfParts>
    <vt:vector size="57" baseType="lpstr">
      <vt:lpstr>Arial</vt:lpstr>
      <vt:lpstr>Calibri</vt:lpstr>
      <vt:lpstr>Rockwell</vt:lpstr>
      <vt:lpstr>Rockwell Condensed</vt:lpstr>
      <vt:lpstr>Rockwell Extra Bold</vt:lpstr>
      <vt:lpstr>Wingdings</vt:lpstr>
      <vt:lpstr>Letras en madera</vt:lpstr>
      <vt:lpstr>Gestión de fondos para actividades estudiantiles conducidas por CCAA o la Fedeut Curicó en acuerdo a la RU N° 2083 de 2017</vt:lpstr>
      <vt:lpstr>Proyecto </vt:lpstr>
      <vt:lpstr>Contexto</vt:lpstr>
      <vt:lpstr>Solución actual</vt:lpstr>
      <vt:lpstr>Problemas</vt:lpstr>
      <vt:lpstr>Objetivos</vt:lpstr>
      <vt:lpstr>Objetivo General</vt:lpstr>
      <vt:lpstr>Objetivos Específicos</vt:lpstr>
      <vt:lpstr>Ventajas</vt:lpstr>
      <vt:lpstr>Metodología de trabajo</vt:lpstr>
      <vt:lpstr>Planificación</vt:lpstr>
      <vt:lpstr>Arquitectura física</vt:lpstr>
      <vt:lpstr>Arquitectura lógica</vt:lpstr>
      <vt:lpstr>Ciclo de vida de un Fondo Por rendir</vt:lpstr>
      <vt:lpstr>Presentación de PowerPoint</vt:lpstr>
      <vt:lpstr>APLICACIÓN OBTENIDA</vt:lpstr>
      <vt:lpstr>Solicitud</vt:lpstr>
      <vt:lpstr>Solicitud</vt:lpstr>
      <vt:lpstr>Solicitud</vt:lpstr>
      <vt:lpstr>Solicitud</vt:lpstr>
      <vt:lpstr>Solicitud</vt:lpstr>
      <vt:lpstr>Resolución</vt:lpstr>
      <vt:lpstr>Resolución</vt:lpstr>
      <vt:lpstr>Rendición</vt:lpstr>
      <vt:lpstr>Rendición</vt:lpstr>
      <vt:lpstr>Rendición</vt:lpstr>
      <vt:lpstr>Rendición</vt:lpstr>
      <vt:lpstr>PRUEBAS Y RESULTADOS</vt:lpstr>
      <vt:lpstr>Pruebas de caja Negra</vt:lpstr>
      <vt:lpstr>Solicitud</vt:lpstr>
      <vt:lpstr>Solicitud Datos principales del evento</vt:lpstr>
      <vt:lpstr>Solicitud Monto solicitado</vt:lpstr>
      <vt:lpstr>Solicitud Personas Beneficiadas</vt:lpstr>
      <vt:lpstr>Solicitud Responsable del monto solicitado</vt:lpstr>
      <vt:lpstr>Rendición Datos Principales rendición</vt:lpstr>
      <vt:lpstr>Rendición Facturas</vt:lpstr>
      <vt:lpstr>Rendición Boletas por personas</vt:lpstr>
      <vt:lpstr>Rendición documentación compartidas</vt:lpstr>
      <vt:lpstr>Rendición resúmenes</vt:lpstr>
      <vt:lpstr>PRUEBAS DE USABILIDAD</vt:lpstr>
      <vt:lpstr>Resultados PRELIMINARES de Encuesta</vt:lpstr>
      <vt:lpstr>CONCLUSIÓN</vt:lpstr>
      <vt:lpstr>Conclusión</vt:lpstr>
      <vt:lpstr>Conclusión</vt:lpstr>
      <vt:lpstr>CONCLUSIÓN</vt:lpstr>
      <vt:lpstr>Trabajo futuro</vt:lpstr>
      <vt:lpstr>Gestión de fondos para actividades estudiantiles conducidas por CCAA o la Fedeut Curicó en acuerdo a la RU N° 2083 de 2017</vt:lpstr>
      <vt:lpstr> RESOLUCIÓN universitaria</vt:lpstr>
      <vt:lpstr>Trabajo futuro</vt:lpstr>
      <vt:lpstr>contexto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Gestión de fondos para actividades estudiantiles conducidas por CCAA o la Fedeut Curicó en acuerdo a la RU N° 2083 de 2017</dc:title>
  <dc:creator>Yorch Wilian Sepúlveda Manriquez</dc:creator>
  <cp:lastModifiedBy>Yorch Wilian Sepúlveda Manriquez</cp:lastModifiedBy>
  <cp:revision>3</cp:revision>
  <dcterms:created xsi:type="dcterms:W3CDTF">2019-07-17T20:39:21Z</dcterms:created>
  <dcterms:modified xsi:type="dcterms:W3CDTF">2019-07-18T16:59:52Z</dcterms:modified>
</cp:coreProperties>
</file>